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Lst>
  <p:sldSz cy="7772400" cx="10058400"/>
  <p:notesSz cx="6858000" cy="9144000"/>
  <p:embeddedFontLst>
    <p:embeddedFont>
      <p:font typeface="Inter"/>
      <p:regular r:id="rId10"/>
      <p:bold r:id="rId11"/>
      <p:italic r:id="rId12"/>
      <p:boldItalic r:id="rId13"/>
    </p:embeddedFont>
    <p:embeddedFont>
      <p:font typeface="Plus Jakarta Sans Medium"/>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2448">
          <p15:clr>
            <a:srgbClr val="747775"/>
          </p15:clr>
        </p15:guide>
        <p15:guide id="2" pos="316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3D939AFA-0B8F-4BA6-B4FC-A762B09D11DB}">
  <a:tblStyle styleId="{3D939AFA-0B8F-4BA6-B4FC-A762B09D11DB}"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2448" orient="horz"/>
        <p:guide pos="316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Medium-bold.fntdata"/><Relationship Id="rId14" Type="http://schemas.openxmlformats.org/officeDocument/2006/relationships/font" Target="fonts/PlusJakartaSansMedium-regular.fntdata"/><Relationship Id="rId17" Type="http://schemas.openxmlformats.org/officeDocument/2006/relationships/font" Target="fonts/PlusJakartaSansMedium-boldItalic.fntdata"/><Relationship Id="rId16" Type="http://schemas.openxmlformats.org/officeDocument/2006/relationships/font" Target="fonts/PlusJakartaSansMedium-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1210545" y="685800"/>
            <a:ext cx="4437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6bf1ea5c11_0_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6bf1ea5c11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 name="Shape 61"/>
        <p:cNvGrpSpPr/>
        <p:nvPr/>
      </p:nvGrpSpPr>
      <p:grpSpPr>
        <a:xfrm>
          <a:off x="0" y="0"/>
          <a:ext cx="0" cy="0"/>
          <a:chOff x="0" y="0"/>
          <a:chExt cx="0" cy="0"/>
        </a:xfrm>
      </p:grpSpPr>
      <p:sp>
        <p:nvSpPr>
          <p:cNvPr id="62" name="Google Shape;62;g36bf1ea5c11_0_1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63" name="Google Shape;63;g36bf1ea5c11_0_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 name="Shape 72"/>
        <p:cNvGrpSpPr/>
        <p:nvPr/>
      </p:nvGrpSpPr>
      <p:grpSpPr>
        <a:xfrm>
          <a:off x="0" y="0"/>
          <a:ext cx="0" cy="0"/>
          <a:chOff x="0" y="0"/>
          <a:chExt cx="0" cy="0"/>
        </a:xfrm>
      </p:grpSpPr>
      <p:sp>
        <p:nvSpPr>
          <p:cNvPr id="73" name="Google Shape;73;g36bf1ea5c11_0_20:notes"/>
          <p:cNvSpPr/>
          <p:nvPr>
            <p:ph idx="2" type="sldImg"/>
          </p:nvPr>
        </p:nvSpPr>
        <p:spPr>
          <a:xfrm>
            <a:off x="1210482" y="685800"/>
            <a:ext cx="4437900" cy="3429000"/>
          </a:xfrm>
          <a:custGeom>
            <a:rect b="b" l="l" r="r" t="t"/>
            <a:pathLst>
              <a:path extrusionOk="0" h="120000" w="120000">
                <a:moveTo>
                  <a:pt x="0" y="0"/>
                </a:moveTo>
                <a:lnTo>
                  <a:pt x="120000" y="0"/>
                </a:lnTo>
                <a:lnTo>
                  <a:pt x="120000" y="120000"/>
                </a:lnTo>
                <a:lnTo>
                  <a:pt x="0" y="120000"/>
                </a:lnTo>
                <a:close/>
              </a:path>
            </a:pathLst>
          </a:custGeom>
        </p:spPr>
      </p:sp>
      <p:sp>
        <p:nvSpPr>
          <p:cNvPr id="74" name="Google Shape;74;g36bf1ea5c11_0_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42879" y="1125136"/>
            <a:ext cx="9372600" cy="3101700"/>
          </a:xfrm>
          <a:prstGeom prst="rect">
            <a:avLst/>
          </a:prstGeom>
        </p:spPr>
        <p:txBody>
          <a:bodyPr anchorCtr="0" anchor="b" bIns="113100" lIns="113100" spcFirstLastPara="1" rIns="113100" wrap="square" tIns="113100">
            <a:normAutofit/>
          </a:bodyPr>
          <a:lstStyle>
            <a:lvl1pPr lvl="0" algn="ctr">
              <a:spcBef>
                <a:spcPts val="0"/>
              </a:spcBef>
              <a:spcAft>
                <a:spcPts val="0"/>
              </a:spcAft>
              <a:buSzPts val="6400"/>
              <a:buNone/>
              <a:defRPr sz="6400"/>
            </a:lvl1pPr>
            <a:lvl2pPr lvl="1" algn="ctr">
              <a:spcBef>
                <a:spcPts val="0"/>
              </a:spcBef>
              <a:spcAft>
                <a:spcPts val="0"/>
              </a:spcAft>
              <a:buSzPts val="6400"/>
              <a:buNone/>
              <a:defRPr sz="6400"/>
            </a:lvl2pPr>
            <a:lvl3pPr lvl="2" algn="ctr">
              <a:spcBef>
                <a:spcPts val="0"/>
              </a:spcBef>
              <a:spcAft>
                <a:spcPts val="0"/>
              </a:spcAft>
              <a:buSzPts val="6400"/>
              <a:buNone/>
              <a:defRPr sz="6400"/>
            </a:lvl3pPr>
            <a:lvl4pPr lvl="3" algn="ctr">
              <a:spcBef>
                <a:spcPts val="0"/>
              </a:spcBef>
              <a:spcAft>
                <a:spcPts val="0"/>
              </a:spcAft>
              <a:buSzPts val="6400"/>
              <a:buNone/>
              <a:defRPr sz="6400"/>
            </a:lvl4pPr>
            <a:lvl5pPr lvl="4" algn="ctr">
              <a:spcBef>
                <a:spcPts val="0"/>
              </a:spcBef>
              <a:spcAft>
                <a:spcPts val="0"/>
              </a:spcAft>
              <a:buSzPts val="6400"/>
              <a:buNone/>
              <a:defRPr sz="6400"/>
            </a:lvl5pPr>
            <a:lvl6pPr lvl="5" algn="ctr">
              <a:spcBef>
                <a:spcPts val="0"/>
              </a:spcBef>
              <a:spcAft>
                <a:spcPts val="0"/>
              </a:spcAft>
              <a:buSzPts val="6400"/>
              <a:buNone/>
              <a:defRPr sz="6400"/>
            </a:lvl6pPr>
            <a:lvl7pPr lvl="6" algn="ctr">
              <a:spcBef>
                <a:spcPts val="0"/>
              </a:spcBef>
              <a:spcAft>
                <a:spcPts val="0"/>
              </a:spcAft>
              <a:buSzPts val="6400"/>
              <a:buNone/>
              <a:defRPr sz="6400"/>
            </a:lvl7pPr>
            <a:lvl8pPr lvl="7" algn="ctr">
              <a:spcBef>
                <a:spcPts val="0"/>
              </a:spcBef>
              <a:spcAft>
                <a:spcPts val="0"/>
              </a:spcAft>
              <a:buSzPts val="6400"/>
              <a:buNone/>
              <a:defRPr sz="6400"/>
            </a:lvl8pPr>
            <a:lvl9pPr lvl="8" algn="ctr">
              <a:spcBef>
                <a:spcPts val="0"/>
              </a:spcBef>
              <a:spcAft>
                <a:spcPts val="0"/>
              </a:spcAft>
              <a:buSzPts val="6400"/>
              <a:buNone/>
              <a:defRPr sz="6400"/>
            </a:lvl9pPr>
          </a:lstStyle>
          <a:p/>
        </p:txBody>
      </p:sp>
      <p:sp>
        <p:nvSpPr>
          <p:cNvPr id="11" name="Google Shape;11;p2"/>
          <p:cNvSpPr txBox="1"/>
          <p:nvPr>
            <p:ph idx="1" type="subTitle"/>
          </p:nvPr>
        </p:nvSpPr>
        <p:spPr>
          <a:xfrm>
            <a:off x="342870" y="4282678"/>
            <a:ext cx="9372600" cy="1197600"/>
          </a:xfrm>
          <a:prstGeom prst="rect">
            <a:avLst/>
          </a:prstGeom>
        </p:spPr>
        <p:txBody>
          <a:bodyPr anchorCtr="0" anchor="t" bIns="113100" lIns="113100" spcFirstLastPara="1" rIns="113100" wrap="square" tIns="113100">
            <a:normAutofit/>
          </a:bodyPr>
          <a:lstStyle>
            <a:lvl1pPr lvl="0" algn="ctr">
              <a:lnSpc>
                <a:spcPct val="100000"/>
              </a:lnSpc>
              <a:spcBef>
                <a:spcPts val="0"/>
              </a:spcBef>
              <a:spcAft>
                <a:spcPts val="0"/>
              </a:spcAft>
              <a:buSzPts val="3500"/>
              <a:buNone/>
              <a:defRPr sz="3500"/>
            </a:lvl1pPr>
            <a:lvl2pPr lvl="1" algn="ctr">
              <a:lnSpc>
                <a:spcPct val="100000"/>
              </a:lnSpc>
              <a:spcBef>
                <a:spcPts val="0"/>
              </a:spcBef>
              <a:spcAft>
                <a:spcPts val="0"/>
              </a:spcAft>
              <a:buSzPts val="3500"/>
              <a:buNone/>
              <a:defRPr sz="3500"/>
            </a:lvl2pPr>
            <a:lvl3pPr lvl="2" algn="ctr">
              <a:lnSpc>
                <a:spcPct val="100000"/>
              </a:lnSpc>
              <a:spcBef>
                <a:spcPts val="0"/>
              </a:spcBef>
              <a:spcAft>
                <a:spcPts val="0"/>
              </a:spcAft>
              <a:buSzPts val="3500"/>
              <a:buNone/>
              <a:defRPr sz="3500"/>
            </a:lvl3pPr>
            <a:lvl4pPr lvl="3" algn="ctr">
              <a:lnSpc>
                <a:spcPct val="100000"/>
              </a:lnSpc>
              <a:spcBef>
                <a:spcPts val="0"/>
              </a:spcBef>
              <a:spcAft>
                <a:spcPts val="0"/>
              </a:spcAft>
              <a:buSzPts val="3500"/>
              <a:buNone/>
              <a:defRPr sz="3500"/>
            </a:lvl4pPr>
            <a:lvl5pPr lvl="4" algn="ctr">
              <a:lnSpc>
                <a:spcPct val="100000"/>
              </a:lnSpc>
              <a:spcBef>
                <a:spcPts val="0"/>
              </a:spcBef>
              <a:spcAft>
                <a:spcPts val="0"/>
              </a:spcAft>
              <a:buSzPts val="3500"/>
              <a:buNone/>
              <a:defRPr sz="3500"/>
            </a:lvl5pPr>
            <a:lvl6pPr lvl="5" algn="ctr">
              <a:lnSpc>
                <a:spcPct val="100000"/>
              </a:lnSpc>
              <a:spcBef>
                <a:spcPts val="0"/>
              </a:spcBef>
              <a:spcAft>
                <a:spcPts val="0"/>
              </a:spcAft>
              <a:buSzPts val="3500"/>
              <a:buNone/>
              <a:defRPr sz="3500"/>
            </a:lvl6pPr>
            <a:lvl7pPr lvl="6" algn="ctr">
              <a:lnSpc>
                <a:spcPct val="100000"/>
              </a:lnSpc>
              <a:spcBef>
                <a:spcPts val="0"/>
              </a:spcBef>
              <a:spcAft>
                <a:spcPts val="0"/>
              </a:spcAft>
              <a:buSzPts val="3500"/>
              <a:buNone/>
              <a:defRPr sz="3500"/>
            </a:lvl7pPr>
            <a:lvl8pPr lvl="7" algn="ctr">
              <a:lnSpc>
                <a:spcPct val="100000"/>
              </a:lnSpc>
              <a:spcBef>
                <a:spcPts val="0"/>
              </a:spcBef>
              <a:spcAft>
                <a:spcPts val="0"/>
              </a:spcAft>
              <a:buSzPts val="3500"/>
              <a:buNone/>
              <a:defRPr sz="3500"/>
            </a:lvl8pPr>
            <a:lvl9pPr lvl="8" algn="ctr">
              <a:lnSpc>
                <a:spcPct val="100000"/>
              </a:lnSpc>
              <a:spcBef>
                <a:spcPts val="0"/>
              </a:spcBef>
              <a:spcAft>
                <a:spcPts val="0"/>
              </a:spcAft>
              <a:buSzPts val="3500"/>
              <a:buNone/>
              <a:defRPr sz="3500"/>
            </a:lvl9pPr>
          </a:lstStyle>
          <a:p/>
        </p:txBody>
      </p:sp>
      <p:sp>
        <p:nvSpPr>
          <p:cNvPr id="12" name="Google Shape;12;p2"/>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42870" y="1671478"/>
            <a:ext cx="9372600" cy="2967000"/>
          </a:xfrm>
          <a:prstGeom prst="rect">
            <a:avLst/>
          </a:prstGeom>
        </p:spPr>
        <p:txBody>
          <a:bodyPr anchorCtr="0" anchor="b" bIns="113100" lIns="113100" spcFirstLastPara="1" rIns="113100" wrap="square" tIns="113100">
            <a:normAutofit/>
          </a:bodyPr>
          <a:lstStyle>
            <a:lvl1pPr lvl="0" algn="ctr">
              <a:spcBef>
                <a:spcPts val="0"/>
              </a:spcBef>
              <a:spcAft>
                <a:spcPts val="0"/>
              </a:spcAft>
              <a:buSzPts val="14800"/>
              <a:buNone/>
              <a:defRPr sz="14800"/>
            </a:lvl1pPr>
            <a:lvl2pPr lvl="1" algn="ctr">
              <a:spcBef>
                <a:spcPts val="0"/>
              </a:spcBef>
              <a:spcAft>
                <a:spcPts val="0"/>
              </a:spcAft>
              <a:buSzPts val="14800"/>
              <a:buNone/>
              <a:defRPr sz="14800"/>
            </a:lvl2pPr>
            <a:lvl3pPr lvl="2" algn="ctr">
              <a:spcBef>
                <a:spcPts val="0"/>
              </a:spcBef>
              <a:spcAft>
                <a:spcPts val="0"/>
              </a:spcAft>
              <a:buSzPts val="14800"/>
              <a:buNone/>
              <a:defRPr sz="14800"/>
            </a:lvl3pPr>
            <a:lvl4pPr lvl="3" algn="ctr">
              <a:spcBef>
                <a:spcPts val="0"/>
              </a:spcBef>
              <a:spcAft>
                <a:spcPts val="0"/>
              </a:spcAft>
              <a:buSzPts val="14800"/>
              <a:buNone/>
              <a:defRPr sz="14800"/>
            </a:lvl4pPr>
            <a:lvl5pPr lvl="4" algn="ctr">
              <a:spcBef>
                <a:spcPts val="0"/>
              </a:spcBef>
              <a:spcAft>
                <a:spcPts val="0"/>
              </a:spcAft>
              <a:buSzPts val="14800"/>
              <a:buNone/>
              <a:defRPr sz="14800"/>
            </a:lvl5pPr>
            <a:lvl6pPr lvl="5" algn="ctr">
              <a:spcBef>
                <a:spcPts val="0"/>
              </a:spcBef>
              <a:spcAft>
                <a:spcPts val="0"/>
              </a:spcAft>
              <a:buSzPts val="14800"/>
              <a:buNone/>
              <a:defRPr sz="14800"/>
            </a:lvl6pPr>
            <a:lvl7pPr lvl="6" algn="ctr">
              <a:spcBef>
                <a:spcPts val="0"/>
              </a:spcBef>
              <a:spcAft>
                <a:spcPts val="0"/>
              </a:spcAft>
              <a:buSzPts val="14800"/>
              <a:buNone/>
              <a:defRPr sz="14800"/>
            </a:lvl7pPr>
            <a:lvl8pPr lvl="7" algn="ctr">
              <a:spcBef>
                <a:spcPts val="0"/>
              </a:spcBef>
              <a:spcAft>
                <a:spcPts val="0"/>
              </a:spcAft>
              <a:buSzPts val="14800"/>
              <a:buNone/>
              <a:defRPr sz="14800"/>
            </a:lvl8pPr>
            <a:lvl9pPr lvl="8" algn="ctr">
              <a:spcBef>
                <a:spcPts val="0"/>
              </a:spcBef>
              <a:spcAft>
                <a:spcPts val="0"/>
              </a:spcAft>
              <a:buSzPts val="14800"/>
              <a:buNone/>
              <a:defRPr sz="14800"/>
            </a:lvl9pPr>
          </a:lstStyle>
          <a:p>
            <a:r>
              <a:t>xx%</a:t>
            </a:r>
          </a:p>
        </p:txBody>
      </p:sp>
      <p:sp>
        <p:nvSpPr>
          <p:cNvPr id="46" name="Google Shape;46;p11"/>
          <p:cNvSpPr txBox="1"/>
          <p:nvPr>
            <p:ph idx="1" type="body"/>
          </p:nvPr>
        </p:nvSpPr>
        <p:spPr>
          <a:xfrm>
            <a:off x="342870" y="4763362"/>
            <a:ext cx="9372600" cy="1965600"/>
          </a:xfrm>
          <a:prstGeom prst="rect">
            <a:avLst/>
          </a:prstGeom>
        </p:spPr>
        <p:txBody>
          <a:bodyPr anchorCtr="0" anchor="t" bIns="113100" lIns="113100" spcFirstLastPara="1" rIns="113100" wrap="square" tIns="113100">
            <a:normAutofit/>
          </a:bodyPr>
          <a:lstStyle>
            <a:lvl1pPr indent="-368300" lvl="0" marL="457200" algn="ctr">
              <a:spcBef>
                <a:spcPts val="0"/>
              </a:spcBef>
              <a:spcAft>
                <a:spcPts val="0"/>
              </a:spcAft>
              <a:buSzPts val="2200"/>
              <a:buChar char="●"/>
              <a:defRPr/>
            </a:lvl1pPr>
            <a:lvl2pPr indent="-336550" lvl="1" marL="914400" algn="ctr">
              <a:spcBef>
                <a:spcPts val="0"/>
              </a:spcBef>
              <a:spcAft>
                <a:spcPts val="0"/>
              </a:spcAft>
              <a:buSzPts val="1700"/>
              <a:buChar char="○"/>
              <a:defRPr/>
            </a:lvl2pPr>
            <a:lvl3pPr indent="-336550" lvl="2" marL="1371600" algn="ctr">
              <a:spcBef>
                <a:spcPts val="0"/>
              </a:spcBef>
              <a:spcAft>
                <a:spcPts val="0"/>
              </a:spcAft>
              <a:buSzPts val="1700"/>
              <a:buChar char="■"/>
              <a:defRPr/>
            </a:lvl3pPr>
            <a:lvl4pPr indent="-336550" lvl="3" marL="1828800" algn="ctr">
              <a:spcBef>
                <a:spcPts val="0"/>
              </a:spcBef>
              <a:spcAft>
                <a:spcPts val="0"/>
              </a:spcAft>
              <a:buSzPts val="1700"/>
              <a:buChar char="●"/>
              <a:defRPr/>
            </a:lvl4pPr>
            <a:lvl5pPr indent="-336550" lvl="4" marL="2286000" algn="ctr">
              <a:spcBef>
                <a:spcPts val="0"/>
              </a:spcBef>
              <a:spcAft>
                <a:spcPts val="0"/>
              </a:spcAft>
              <a:buSzPts val="1700"/>
              <a:buChar char="○"/>
              <a:defRPr/>
            </a:lvl5pPr>
            <a:lvl6pPr indent="-336550" lvl="5" marL="2743200" algn="ctr">
              <a:spcBef>
                <a:spcPts val="0"/>
              </a:spcBef>
              <a:spcAft>
                <a:spcPts val="0"/>
              </a:spcAft>
              <a:buSzPts val="1700"/>
              <a:buChar char="■"/>
              <a:defRPr/>
            </a:lvl6pPr>
            <a:lvl7pPr indent="-336550" lvl="6" marL="3200400" algn="ctr">
              <a:spcBef>
                <a:spcPts val="0"/>
              </a:spcBef>
              <a:spcAft>
                <a:spcPts val="0"/>
              </a:spcAft>
              <a:buSzPts val="1700"/>
              <a:buChar char="●"/>
              <a:defRPr/>
            </a:lvl7pPr>
            <a:lvl8pPr indent="-336550" lvl="7" marL="3657600" algn="ctr">
              <a:spcBef>
                <a:spcPts val="0"/>
              </a:spcBef>
              <a:spcAft>
                <a:spcPts val="0"/>
              </a:spcAft>
              <a:buSzPts val="1700"/>
              <a:buChar char="○"/>
              <a:defRPr/>
            </a:lvl8pPr>
            <a:lvl9pPr indent="-336550" lvl="8" marL="4114800" algn="ctr">
              <a:spcBef>
                <a:spcPts val="0"/>
              </a:spcBef>
              <a:spcAft>
                <a:spcPts val="0"/>
              </a:spcAft>
              <a:buSzPts val="1700"/>
              <a:buChar char="■"/>
              <a:defRPr/>
            </a:lvl9pPr>
          </a:lstStyle>
          <a:p/>
        </p:txBody>
      </p:sp>
      <p:sp>
        <p:nvSpPr>
          <p:cNvPr id="47" name="Google Shape;47;p11"/>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42870" y="3250173"/>
            <a:ext cx="9372600" cy="1272000"/>
          </a:xfrm>
          <a:prstGeom prst="rect">
            <a:avLst/>
          </a:prstGeom>
        </p:spPr>
        <p:txBody>
          <a:bodyPr anchorCtr="0" anchor="ctr" bIns="113100" lIns="113100" spcFirstLastPara="1" rIns="113100" wrap="square" tIns="113100">
            <a:normAutofit/>
          </a:bodyPr>
          <a:lstStyle>
            <a:lvl1pPr lvl="0" algn="ctr">
              <a:spcBef>
                <a:spcPts val="0"/>
              </a:spcBef>
              <a:spcAft>
                <a:spcPts val="0"/>
              </a:spcAft>
              <a:buSzPts val="4500"/>
              <a:buNone/>
              <a:defRPr sz="4500"/>
            </a:lvl1pPr>
            <a:lvl2pPr lvl="1" algn="ctr">
              <a:spcBef>
                <a:spcPts val="0"/>
              </a:spcBef>
              <a:spcAft>
                <a:spcPts val="0"/>
              </a:spcAft>
              <a:buSzPts val="4500"/>
              <a:buNone/>
              <a:defRPr sz="4500"/>
            </a:lvl2pPr>
            <a:lvl3pPr lvl="2" algn="ctr">
              <a:spcBef>
                <a:spcPts val="0"/>
              </a:spcBef>
              <a:spcAft>
                <a:spcPts val="0"/>
              </a:spcAft>
              <a:buSzPts val="4500"/>
              <a:buNone/>
              <a:defRPr sz="4500"/>
            </a:lvl3pPr>
            <a:lvl4pPr lvl="3" algn="ctr">
              <a:spcBef>
                <a:spcPts val="0"/>
              </a:spcBef>
              <a:spcAft>
                <a:spcPts val="0"/>
              </a:spcAft>
              <a:buSzPts val="4500"/>
              <a:buNone/>
              <a:defRPr sz="4500"/>
            </a:lvl4pPr>
            <a:lvl5pPr lvl="4" algn="ctr">
              <a:spcBef>
                <a:spcPts val="0"/>
              </a:spcBef>
              <a:spcAft>
                <a:spcPts val="0"/>
              </a:spcAft>
              <a:buSzPts val="4500"/>
              <a:buNone/>
              <a:defRPr sz="4500"/>
            </a:lvl5pPr>
            <a:lvl6pPr lvl="5" algn="ctr">
              <a:spcBef>
                <a:spcPts val="0"/>
              </a:spcBef>
              <a:spcAft>
                <a:spcPts val="0"/>
              </a:spcAft>
              <a:buSzPts val="4500"/>
              <a:buNone/>
              <a:defRPr sz="4500"/>
            </a:lvl6pPr>
            <a:lvl7pPr lvl="6" algn="ctr">
              <a:spcBef>
                <a:spcPts val="0"/>
              </a:spcBef>
              <a:spcAft>
                <a:spcPts val="0"/>
              </a:spcAft>
              <a:buSzPts val="4500"/>
              <a:buNone/>
              <a:defRPr sz="4500"/>
            </a:lvl7pPr>
            <a:lvl8pPr lvl="7" algn="ctr">
              <a:spcBef>
                <a:spcPts val="0"/>
              </a:spcBef>
              <a:spcAft>
                <a:spcPts val="0"/>
              </a:spcAft>
              <a:buSzPts val="4500"/>
              <a:buNone/>
              <a:defRPr sz="4500"/>
            </a:lvl8pPr>
            <a:lvl9pPr lvl="8" algn="ctr">
              <a:spcBef>
                <a:spcPts val="0"/>
              </a:spcBef>
              <a:spcAft>
                <a:spcPts val="0"/>
              </a:spcAft>
              <a:buSzPts val="4500"/>
              <a:buNone/>
              <a:defRPr sz="4500"/>
            </a:lvl9pPr>
          </a:lstStyle>
          <a:p/>
        </p:txBody>
      </p:sp>
      <p:sp>
        <p:nvSpPr>
          <p:cNvPr id="15" name="Google Shape;15;p3"/>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42870" y="672482"/>
            <a:ext cx="9372600" cy="865500"/>
          </a:xfrm>
          <a:prstGeom prst="rect">
            <a:avLst/>
          </a:prstGeom>
        </p:spPr>
        <p:txBody>
          <a:bodyPr anchorCtr="0" anchor="t" bIns="113100" lIns="113100" spcFirstLastPara="1" rIns="113100" wrap="square" tIns="113100">
            <a:normAutofit/>
          </a:bodyPr>
          <a:lstStyle>
            <a:lvl1pPr lvl="0">
              <a:spcBef>
                <a:spcPts val="0"/>
              </a:spcBef>
              <a:spcAft>
                <a:spcPts val="0"/>
              </a:spcAft>
              <a:buSzPts val="3500"/>
              <a:buNone/>
              <a:defRPr/>
            </a:lvl1pPr>
            <a:lvl2pPr lvl="1">
              <a:spcBef>
                <a:spcPts val="0"/>
              </a:spcBef>
              <a:spcAft>
                <a:spcPts val="0"/>
              </a:spcAft>
              <a:buSzPts val="3500"/>
              <a:buNone/>
              <a:defRPr/>
            </a:lvl2pPr>
            <a:lvl3pPr lvl="2">
              <a:spcBef>
                <a:spcPts val="0"/>
              </a:spcBef>
              <a:spcAft>
                <a:spcPts val="0"/>
              </a:spcAft>
              <a:buSzPts val="3500"/>
              <a:buNone/>
              <a:defRPr/>
            </a:lvl3pPr>
            <a:lvl4pPr lvl="3">
              <a:spcBef>
                <a:spcPts val="0"/>
              </a:spcBef>
              <a:spcAft>
                <a:spcPts val="0"/>
              </a:spcAft>
              <a:buSzPts val="3500"/>
              <a:buNone/>
              <a:defRPr/>
            </a:lvl4pPr>
            <a:lvl5pPr lvl="4">
              <a:spcBef>
                <a:spcPts val="0"/>
              </a:spcBef>
              <a:spcAft>
                <a:spcPts val="0"/>
              </a:spcAft>
              <a:buSzPts val="3500"/>
              <a:buNone/>
              <a:defRPr/>
            </a:lvl5pPr>
            <a:lvl6pPr lvl="5">
              <a:spcBef>
                <a:spcPts val="0"/>
              </a:spcBef>
              <a:spcAft>
                <a:spcPts val="0"/>
              </a:spcAft>
              <a:buSzPts val="3500"/>
              <a:buNone/>
              <a:defRPr/>
            </a:lvl6pPr>
            <a:lvl7pPr lvl="6">
              <a:spcBef>
                <a:spcPts val="0"/>
              </a:spcBef>
              <a:spcAft>
                <a:spcPts val="0"/>
              </a:spcAft>
              <a:buSzPts val="3500"/>
              <a:buNone/>
              <a:defRPr/>
            </a:lvl7pPr>
            <a:lvl8pPr lvl="7">
              <a:spcBef>
                <a:spcPts val="0"/>
              </a:spcBef>
              <a:spcAft>
                <a:spcPts val="0"/>
              </a:spcAft>
              <a:buSzPts val="3500"/>
              <a:buNone/>
              <a:defRPr/>
            </a:lvl8pPr>
            <a:lvl9pPr lvl="8">
              <a:spcBef>
                <a:spcPts val="0"/>
              </a:spcBef>
              <a:spcAft>
                <a:spcPts val="0"/>
              </a:spcAft>
              <a:buSzPts val="3500"/>
              <a:buNone/>
              <a:defRPr/>
            </a:lvl9pPr>
          </a:lstStyle>
          <a:p/>
        </p:txBody>
      </p:sp>
      <p:sp>
        <p:nvSpPr>
          <p:cNvPr id="18" name="Google Shape;18;p4"/>
          <p:cNvSpPr txBox="1"/>
          <p:nvPr>
            <p:ph idx="1" type="body"/>
          </p:nvPr>
        </p:nvSpPr>
        <p:spPr>
          <a:xfrm>
            <a:off x="342870" y="1741518"/>
            <a:ext cx="9372600" cy="5162700"/>
          </a:xfrm>
          <a:prstGeom prst="rect">
            <a:avLst/>
          </a:prstGeom>
        </p:spPr>
        <p:txBody>
          <a:bodyPr anchorCtr="0" anchor="t" bIns="113100" lIns="113100" spcFirstLastPara="1" rIns="113100" wrap="square" tIns="113100">
            <a:normAutofit/>
          </a:bodyPr>
          <a:lstStyle>
            <a:lvl1pPr indent="-368300" lvl="0" marL="457200">
              <a:spcBef>
                <a:spcPts val="0"/>
              </a:spcBef>
              <a:spcAft>
                <a:spcPts val="0"/>
              </a:spcAft>
              <a:buSzPts val="2200"/>
              <a:buChar char="●"/>
              <a:defRPr/>
            </a:lvl1pPr>
            <a:lvl2pPr indent="-336550" lvl="1" marL="914400">
              <a:spcBef>
                <a:spcPts val="0"/>
              </a:spcBef>
              <a:spcAft>
                <a:spcPts val="0"/>
              </a:spcAft>
              <a:buSzPts val="1700"/>
              <a:buChar char="○"/>
              <a:defRPr/>
            </a:lvl2pPr>
            <a:lvl3pPr indent="-336550" lvl="2" marL="1371600">
              <a:spcBef>
                <a:spcPts val="0"/>
              </a:spcBef>
              <a:spcAft>
                <a:spcPts val="0"/>
              </a:spcAft>
              <a:buSzPts val="1700"/>
              <a:buChar char="■"/>
              <a:defRPr/>
            </a:lvl3pPr>
            <a:lvl4pPr indent="-336550" lvl="3" marL="1828800">
              <a:spcBef>
                <a:spcPts val="0"/>
              </a:spcBef>
              <a:spcAft>
                <a:spcPts val="0"/>
              </a:spcAft>
              <a:buSzPts val="1700"/>
              <a:buChar char="●"/>
              <a:defRPr/>
            </a:lvl4pPr>
            <a:lvl5pPr indent="-336550" lvl="4" marL="2286000">
              <a:spcBef>
                <a:spcPts val="0"/>
              </a:spcBef>
              <a:spcAft>
                <a:spcPts val="0"/>
              </a:spcAft>
              <a:buSzPts val="1700"/>
              <a:buChar char="○"/>
              <a:defRPr/>
            </a:lvl5pPr>
            <a:lvl6pPr indent="-336550" lvl="5" marL="2743200">
              <a:spcBef>
                <a:spcPts val="0"/>
              </a:spcBef>
              <a:spcAft>
                <a:spcPts val="0"/>
              </a:spcAft>
              <a:buSzPts val="1700"/>
              <a:buChar char="■"/>
              <a:defRPr/>
            </a:lvl6pPr>
            <a:lvl7pPr indent="-336550" lvl="6" marL="3200400">
              <a:spcBef>
                <a:spcPts val="0"/>
              </a:spcBef>
              <a:spcAft>
                <a:spcPts val="0"/>
              </a:spcAft>
              <a:buSzPts val="1700"/>
              <a:buChar char="●"/>
              <a:defRPr/>
            </a:lvl7pPr>
            <a:lvl8pPr indent="-336550" lvl="7" marL="3657600">
              <a:spcBef>
                <a:spcPts val="0"/>
              </a:spcBef>
              <a:spcAft>
                <a:spcPts val="0"/>
              </a:spcAft>
              <a:buSzPts val="1700"/>
              <a:buChar char="○"/>
              <a:defRPr/>
            </a:lvl8pPr>
            <a:lvl9pPr indent="-336550" lvl="8" marL="4114800">
              <a:spcBef>
                <a:spcPts val="0"/>
              </a:spcBef>
              <a:spcAft>
                <a:spcPts val="0"/>
              </a:spcAft>
              <a:buSzPts val="1700"/>
              <a:buChar char="■"/>
              <a:defRPr/>
            </a:lvl9pPr>
          </a:lstStyle>
          <a:p/>
        </p:txBody>
      </p:sp>
      <p:sp>
        <p:nvSpPr>
          <p:cNvPr id="19" name="Google Shape;19;p4"/>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42870" y="672482"/>
            <a:ext cx="9372600" cy="865500"/>
          </a:xfrm>
          <a:prstGeom prst="rect">
            <a:avLst/>
          </a:prstGeom>
        </p:spPr>
        <p:txBody>
          <a:bodyPr anchorCtr="0" anchor="t" bIns="113100" lIns="113100" spcFirstLastPara="1" rIns="113100" wrap="square" tIns="113100">
            <a:normAutofit/>
          </a:bodyPr>
          <a:lstStyle>
            <a:lvl1pPr lvl="0">
              <a:spcBef>
                <a:spcPts val="0"/>
              </a:spcBef>
              <a:spcAft>
                <a:spcPts val="0"/>
              </a:spcAft>
              <a:buSzPts val="3500"/>
              <a:buNone/>
              <a:defRPr/>
            </a:lvl1pPr>
            <a:lvl2pPr lvl="1">
              <a:spcBef>
                <a:spcPts val="0"/>
              </a:spcBef>
              <a:spcAft>
                <a:spcPts val="0"/>
              </a:spcAft>
              <a:buSzPts val="3500"/>
              <a:buNone/>
              <a:defRPr/>
            </a:lvl2pPr>
            <a:lvl3pPr lvl="2">
              <a:spcBef>
                <a:spcPts val="0"/>
              </a:spcBef>
              <a:spcAft>
                <a:spcPts val="0"/>
              </a:spcAft>
              <a:buSzPts val="3500"/>
              <a:buNone/>
              <a:defRPr/>
            </a:lvl3pPr>
            <a:lvl4pPr lvl="3">
              <a:spcBef>
                <a:spcPts val="0"/>
              </a:spcBef>
              <a:spcAft>
                <a:spcPts val="0"/>
              </a:spcAft>
              <a:buSzPts val="3500"/>
              <a:buNone/>
              <a:defRPr/>
            </a:lvl4pPr>
            <a:lvl5pPr lvl="4">
              <a:spcBef>
                <a:spcPts val="0"/>
              </a:spcBef>
              <a:spcAft>
                <a:spcPts val="0"/>
              </a:spcAft>
              <a:buSzPts val="3500"/>
              <a:buNone/>
              <a:defRPr/>
            </a:lvl5pPr>
            <a:lvl6pPr lvl="5">
              <a:spcBef>
                <a:spcPts val="0"/>
              </a:spcBef>
              <a:spcAft>
                <a:spcPts val="0"/>
              </a:spcAft>
              <a:buSzPts val="3500"/>
              <a:buNone/>
              <a:defRPr/>
            </a:lvl6pPr>
            <a:lvl7pPr lvl="6">
              <a:spcBef>
                <a:spcPts val="0"/>
              </a:spcBef>
              <a:spcAft>
                <a:spcPts val="0"/>
              </a:spcAft>
              <a:buSzPts val="3500"/>
              <a:buNone/>
              <a:defRPr/>
            </a:lvl7pPr>
            <a:lvl8pPr lvl="7">
              <a:spcBef>
                <a:spcPts val="0"/>
              </a:spcBef>
              <a:spcAft>
                <a:spcPts val="0"/>
              </a:spcAft>
              <a:buSzPts val="3500"/>
              <a:buNone/>
              <a:defRPr/>
            </a:lvl8pPr>
            <a:lvl9pPr lvl="8">
              <a:spcBef>
                <a:spcPts val="0"/>
              </a:spcBef>
              <a:spcAft>
                <a:spcPts val="0"/>
              </a:spcAft>
              <a:buSzPts val="3500"/>
              <a:buNone/>
              <a:defRPr/>
            </a:lvl9pPr>
          </a:lstStyle>
          <a:p/>
        </p:txBody>
      </p:sp>
      <p:sp>
        <p:nvSpPr>
          <p:cNvPr id="22" name="Google Shape;22;p5"/>
          <p:cNvSpPr txBox="1"/>
          <p:nvPr>
            <p:ph idx="1" type="body"/>
          </p:nvPr>
        </p:nvSpPr>
        <p:spPr>
          <a:xfrm>
            <a:off x="342870" y="1741518"/>
            <a:ext cx="4399800" cy="5162700"/>
          </a:xfrm>
          <a:prstGeom prst="rect">
            <a:avLst/>
          </a:prstGeom>
        </p:spPr>
        <p:txBody>
          <a:bodyPr anchorCtr="0" anchor="t" bIns="113100" lIns="113100" spcFirstLastPara="1" rIns="113100" wrap="square" tIns="113100">
            <a:normAutofit/>
          </a:bodyPr>
          <a:lstStyle>
            <a:lvl1pPr indent="-336550" lvl="0" marL="457200">
              <a:spcBef>
                <a:spcPts val="0"/>
              </a:spcBef>
              <a:spcAft>
                <a:spcPts val="0"/>
              </a:spcAft>
              <a:buSzPts val="1700"/>
              <a:buChar char="●"/>
              <a:defRPr sz="1700"/>
            </a:lvl1pPr>
            <a:lvl2pPr indent="-323850" lvl="1" marL="914400">
              <a:spcBef>
                <a:spcPts val="0"/>
              </a:spcBef>
              <a:spcAft>
                <a:spcPts val="0"/>
              </a:spcAft>
              <a:buSzPts val="1500"/>
              <a:buChar char="○"/>
              <a:defRPr sz="1500"/>
            </a:lvl2pPr>
            <a:lvl3pPr indent="-323850" lvl="2" marL="1371600">
              <a:spcBef>
                <a:spcPts val="0"/>
              </a:spcBef>
              <a:spcAft>
                <a:spcPts val="0"/>
              </a:spcAft>
              <a:buSzPts val="1500"/>
              <a:buChar char="■"/>
              <a:defRPr sz="1500"/>
            </a:lvl3pPr>
            <a:lvl4pPr indent="-323850" lvl="3" marL="1828800">
              <a:spcBef>
                <a:spcPts val="0"/>
              </a:spcBef>
              <a:spcAft>
                <a:spcPts val="0"/>
              </a:spcAft>
              <a:buSzPts val="1500"/>
              <a:buChar char="●"/>
              <a:defRPr sz="1500"/>
            </a:lvl4pPr>
            <a:lvl5pPr indent="-323850" lvl="4" marL="2286000">
              <a:spcBef>
                <a:spcPts val="0"/>
              </a:spcBef>
              <a:spcAft>
                <a:spcPts val="0"/>
              </a:spcAft>
              <a:buSzPts val="1500"/>
              <a:buChar char="○"/>
              <a:defRPr sz="1500"/>
            </a:lvl5pPr>
            <a:lvl6pPr indent="-323850" lvl="5" marL="2743200">
              <a:spcBef>
                <a:spcPts val="0"/>
              </a:spcBef>
              <a:spcAft>
                <a:spcPts val="0"/>
              </a:spcAft>
              <a:buSzPts val="1500"/>
              <a:buChar char="■"/>
              <a:defRPr sz="1500"/>
            </a:lvl6pPr>
            <a:lvl7pPr indent="-323850" lvl="6" marL="3200400">
              <a:spcBef>
                <a:spcPts val="0"/>
              </a:spcBef>
              <a:spcAft>
                <a:spcPts val="0"/>
              </a:spcAft>
              <a:buSzPts val="1500"/>
              <a:buChar char="●"/>
              <a:defRPr sz="1500"/>
            </a:lvl7pPr>
            <a:lvl8pPr indent="-323850" lvl="7" marL="3657600">
              <a:spcBef>
                <a:spcPts val="0"/>
              </a:spcBef>
              <a:spcAft>
                <a:spcPts val="0"/>
              </a:spcAft>
              <a:buSzPts val="1500"/>
              <a:buChar char="○"/>
              <a:defRPr sz="1500"/>
            </a:lvl8pPr>
            <a:lvl9pPr indent="-323850" lvl="8" marL="4114800">
              <a:spcBef>
                <a:spcPts val="0"/>
              </a:spcBef>
              <a:spcAft>
                <a:spcPts val="0"/>
              </a:spcAft>
              <a:buSzPts val="1500"/>
              <a:buChar char="■"/>
              <a:defRPr sz="1500"/>
            </a:lvl9pPr>
          </a:lstStyle>
          <a:p/>
        </p:txBody>
      </p:sp>
      <p:sp>
        <p:nvSpPr>
          <p:cNvPr id="23" name="Google Shape;23;p5"/>
          <p:cNvSpPr txBox="1"/>
          <p:nvPr>
            <p:ph idx="2" type="body"/>
          </p:nvPr>
        </p:nvSpPr>
        <p:spPr>
          <a:xfrm>
            <a:off x="5315640" y="1741518"/>
            <a:ext cx="4399800" cy="5162700"/>
          </a:xfrm>
          <a:prstGeom prst="rect">
            <a:avLst/>
          </a:prstGeom>
        </p:spPr>
        <p:txBody>
          <a:bodyPr anchorCtr="0" anchor="t" bIns="113100" lIns="113100" spcFirstLastPara="1" rIns="113100" wrap="square" tIns="113100">
            <a:normAutofit/>
          </a:bodyPr>
          <a:lstStyle>
            <a:lvl1pPr indent="-336550" lvl="0" marL="457200">
              <a:spcBef>
                <a:spcPts val="0"/>
              </a:spcBef>
              <a:spcAft>
                <a:spcPts val="0"/>
              </a:spcAft>
              <a:buSzPts val="1700"/>
              <a:buChar char="●"/>
              <a:defRPr sz="1700"/>
            </a:lvl1pPr>
            <a:lvl2pPr indent="-323850" lvl="1" marL="914400">
              <a:spcBef>
                <a:spcPts val="0"/>
              </a:spcBef>
              <a:spcAft>
                <a:spcPts val="0"/>
              </a:spcAft>
              <a:buSzPts val="1500"/>
              <a:buChar char="○"/>
              <a:defRPr sz="1500"/>
            </a:lvl2pPr>
            <a:lvl3pPr indent="-323850" lvl="2" marL="1371600">
              <a:spcBef>
                <a:spcPts val="0"/>
              </a:spcBef>
              <a:spcAft>
                <a:spcPts val="0"/>
              </a:spcAft>
              <a:buSzPts val="1500"/>
              <a:buChar char="■"/>
              <a:defRPr sz="1500"/>
            </a:lvl3pPr>
            <a:lvl4pPr indent="-323850" lvl="3" marL="1828800">
              <a:spcBef>
                <a:spcPts val="0"/>
              </a:spcBef>
              <a:spcAft>
                <a:spcPts val="0"/>
              </a:spcAft>
              <a:buSzPts val="1500"/>
              <a:buChar char="●"/>
              <a:defRPr sz="1500"/>
            </a:lvl4pPr>
            <a:lvl5pPr indent="-323850" lvl="4" marL="2286000">
              <a:spcBef>
                <a:spcPts val="0"/>
              </a:spcBef>
              <a:spcAft>
                <a:spcPts val="0"/>
              </a:spcAft>
              <a:buSzPts val="1500"/>
              <a:buChar char="○"/>
              <a:defRPr sz="1500"/>
            </a:lvl5pPr>
            <a:lvl6pPr indent="-323850" lvl="5" marL="2743200">
              <a:spcBef>
                <a:spcPts val="0"/>
              </a:spcBef>
              <a:spcAft>
                <a:spcPts val="0"/>
              </a:spcAft>
              <a:buSzPts val="1500"/>
              <a:buChar char="■"/>
              <a:defRPr sz="1500"/>
            </a:lvl6pPr>
            <a:lvl7pPr indent="-323850" lvl="6" marL="3200400">
              <a:spcBef>
                <a:spcPts val="0"/>
              </a:spcBef>
              <a:spcAft>
                <a:spcPts val="0"/>
              </a:spcAft>
              <a:buSzPts val="1500"/>
              <a:buChar char="●"/>
              <a:defRPr sz="1500"/>
            </a:lvl7pPr>
            <a:lvl8pPr indent="-323850" lvl="7" marL="3657600">
              <a:spcBef>
                <a:spcPts val="0"/>
              </a:spcBef>
              <a:spcAft>
                <a:spcPts val="0"/>
              </a:spcAft>
              <a:buSzPts val="1500"/>
              <a:buChar char="○"/>
              <a:defRPr sz="1500"/>
            </a:lvl8pPr>
            <a:lvl9pPr indent="-323850" lvl="8" marL="4114800">
              <a:spcBef>
                <a:spcPts val="0"/>
              </a:spcBef>
              <a:spcAft>
                <a:spcPts val="0"/>
              </a:spcAft>
              <a:buSzPts val="1500"/>
              <a:buChar char="■"/>
              <a:defRPr sz="1500"/>
            </a:lvl9pPr>
          </a:lstStyle>
          <a:p/>
        </p:txBody>
      </p:sp>
      <p:sp>
        <p:nvSpPr>
          <p:cNvPr id="24" name="Google Shape;24;p5"/>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42870" y="672482"/>
            <a:ext cx="9372600" cy="865500"/>
          </a:xfrm>
          <a:prstGeom prst="rect">
            <a:avLst/>
          </a:prstGeom>
        </p:spPr>
        <p:txBody>
          <a:bodyPr anchorCtr="0" anchor="t" bIns="113100" lIns="113100" spcFirstLastPara="1" rIns="113100" wrap="square" tIns="113100">
            <a:normAutofit/>
          </a:bodyPr>
          <a:lstStyle>
            <a:lvl1pPr lvl="0">
              <a:spcBef>
                <a:spcPts val="0"/>
              </a:spcBef>
              <a:spcAft>
                <a:spcPts val="0"/>
              </a:spcAft>
              <a:buSzPts val="3500"/>
              <a:buNone/>
              <a:defRPr/>
            </a:lvl1pPr>
            <a:lvl2pPr lvl="1">
              <a:spcBef>
                <a:spcPts val="0"/>
              </a:spcBef>
              <a:spcAft>
                <a:spcPts val="0"/>
              </a:spcAft>
              <a:buSzPts val="3500"/>
              <a:buNone/>
              <a:defRPr/>
            </a:lvl2pPr>
            <a:lvl3pPr lvl="2">
              <a:spcBef>
                <a:spcPts val="0"/>
              </a:spcBef>
              <a:spcAft>
                <a:spcPts val="0"/>
              </a:spcAft>
              <a:buSzPts val="3500"/>
              <a:buNone/>
              <a:defRPr/>
            </a:lvl3pPr>
            <a:lvl4pPr lvl="3">
              <a:spcBef>
                <a:spcPts val="0"/>
              </a:spcBef>
              <a:spcAft>
                <a:spcPts val="0"/>
              </a:spcAft>
              <a:buSzPts val="3500"/>
              <a:buNone/>
              <a:defRPr/>
            </a:lvl4pPr>
            <a:lvl5pPr lvl="4">
              <a:spcBef>
                <a:spcPts val="0"/>
              </a:spcBef>
              <a:spcAft>
                <a:spcPts val="0"/>
              </a:spcAft>
              <a:buSzPts val="3500"/>
              <a:buNone/>
              <a:defRPr/>
            </a:lvl5pPr>
            <a:lvl6pPr lvl="5">
              <a:spcBef>
                <a:spcPts val="0"/>
              </a:spcBef>
              <a:spcAft>
                <a:spcPts val="0"/>
              </a:spcAft>
              <a:buSzPts val="3500"/>
              <a:buNone/>
              <a:defRPr/>
            </a:lvl6pPr>
            <a:lvl7pPr lvl="6">
              <a:spcBef>
                <a:spcPts val="0"/>
              </a:spcBef>
              <a:spcAft>
                <a:spcPts val="0"/>
              </a:spcAft>
              <a:buSzPts val="3500"/>
              <a:buNone/>
              <a:defRPr/>
            </a:lvl7pPr>
            <a:lvl8pPr lvl="7">
              <a:spcBef>
                <a:spcPts val="0"/>
              </a:spcBef>
              <a:spcAft>
                <a:spcPts val="0"/>
              </a:spcAft>
              <a:buSzPts val="3500"/>
              <a:buNone/>
              <a:defRPr/>
            </a:lvl8pPr>
            <a:lvl9pPr lvl="8">
              <a:spcBef>
                <a:spcPts val="0"/>
              </a:spcBef>
              <a:spcAft>
                <a:spcPts val="0"/>
              </a:spcAft>
              <a:buSzPts val="3500"/>
              <a:buNone/>
              <a:defRPr/>
            </a:lvl9pPr>
          </a:lstStyle>
          <a:p/>
        </p:txBody>
      </p:sp>
      <p:sp>
        <p:nvSpPr>
          <p:cNvPr id="27" name="Google Shape;27;p6"/>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42870" y="839573"/>
            <a:ext cx="3088800" cy="1141800"/>
          </a:xfrm>
          <a:prstGeom prst="rect">
            <a:avLst/>
          </a:prstGeom>
        </p:spPr>
        <p:txBody>
          <a:bodyPr anchorCtr="0" anchor="b" bIns="113100" lIns="113100" spcFirstLastPara="1" rIns="113100" wrap="square" tIns="113100">
            <a:normAutofit/>
          </a:bodyPr>
          <a:lstStyle>
            <a:lvl1pPr lvl="0">
              <a:spcBef>
                <a:spcPts val="0"/>
              </a:spcBef>
              <a:spcAft>
                <a:spcPts val="0"/>
              </a:spcAft>
              <a:buSzPts val="3000"/>
              <a:buNone/>
              <a:defRPr sz="3000"/>
            </a:lvl1pPr>
            <a:lvl2pPr lvl="1">
              <a:spcBef>
                <a:spcPts val="0"/>
              </a:spcBef>
              <a:spcAft>
                <a:spcPts val="0"/>
              </a:spcAft>
              <a:buSzPts val="3000"/>
              <a:buNone/>
              <a:defRPr sz="3000"/>
            </a:lvl2pPr>
            <a:lvl3pPr lvl="2">
              <a:spcBef>
                <a:spcPts val="0"/>
              </a:spcBef>
              <a:spcAft>
                <a:spcPts val="0"/>
              </a:spcAft>
              <a:buSzPts val="3000"/>
              <a:buNone/>
              <a:defRPr sz="3000"/>
            </a:lvl3pPr>
            <a:lvl4pPr lvl="3">
              <a:spcBef>
                <a:spcPts val="0"/>
              </a:spcBef>
              <a:spcAft>
                <a:spcPts val="0"/>
              </a:spcAft>
              <a:buSzPts val="3000"/>
              <a:buNone/>
              <a:defRPr sz="3000"/>
            </a:lvl4pPr>
            <a:lvl5pPr lvl="4">
              <a:spcBef>
                <a:spcPts val="0"/>
              </a:spcBef>
              <a:spcAft>
                <a:spcPts val="0"/>
              </a:spcAft>
              <a:buSzPts val="3000"/>
              <a:buNone/>
              <a:defRPr sz="3000"/>
            </a:lvl5pPr>
            <a:lvl6pPr lvl="5">
              <a:spcBef>
                <a:spcPts val="0"/>
              </a:spcBef>
              <a:spcAft>
                <a:spcPts val="0"/>
              </a:spcAft>
              <a:buSzPts val="3000"/>
              <a:buNone/>
              <a:defRPr sz="3000"/>
            </a:lvl6pPr>
            <a:lvl7pPr lvl="6">
              <a:spcBef>
                <a:spcPts val="0"/>
              </a:spcBef>
              <a:spcAft>
                <a:spcPts val="0"/>
              </a:spcAft>
              <a:buSzPts val="3000"/>
              <a:buNone/>
              <a:defRPr sz="3000"/>
            </a:lvl7pPr>
            <a:lvl8pPr lvl="7">
              <a:spcBef>
                <a:spcPts val="0"/>
              </a:spcBef>
              <a:spcAft>
                <a:spcPts val="0"/>
              </a:spcAft>
              <a:buSzPts val="3000"/>
              <a:buNone/>
              <a:defRPr sz="3000"/>
            </a:lvl8pPr>
            <a:lvl9pPr lvl="8">
              <a:spcBef>
                <a:spcPts val="0"/>
              </a:spcBef>
              <a:spcAft>
                <a:spcPts val="0"/>
              </a:spcAft>
              <a:buSzPts val="3000"/>
              <a:buNone/>
              <a:defRPr sz="3000"/>
            </a:lvl9pPr>
          </a:lstStyle>
          <a:p/>
        </p:txBody>
      </p:sp>
      <p:sp>
        <p:nvSpPr>
          <p:cNvPr id="30" name="Google Shape;30;p7"/>
          <p:cNvSpPr txBox="1"/>
          <p:nvPr>
            <p:ph idx="1" type="body"/>
          </p:nvPr>
        </p:nvSpPr>
        <p:spPr>
          <a:xfrm>
            <a:off x="342870" y="2099840"/>
            <a:ext cx="3088800" cy="4804500"/>
          </a:xfrm>
          <a:prstGeom prst="rect">
            <a:avLst/>
          </a:prstGeom>
        </p:spPr>
        <p:txBody>
          <a:bodyPr anchorCtr="0" anchor="t" bIns="113100" lIns="113100" spcFirstLastPara="1" rIns="113100" wrap="square" tIns="113100">
            <a:normAutofit/>
          </a:bodyPr>
          <a:lstStyle>
            <a:lvl1pPr indent="-323850" lvl="0" marL="457200">
              <a:spcBef>
                <a:spcPts val="0"/>
              </a:spcBef>
              <a:spcAft>
                <a:spcPts val="0"/>
              </a:spcAft>
              <a:buSzPts val="1500"/>
              <a:buChar char="●"/>
              <a:defRPr sz="1500"/>
            </a:lvl1pPr>
            <a:lvl2pPr indent="-323850" lvl="1" marL="914400">
              <a:spcBef>
                <a:spcPts val="0"/>
              </a:spcBef>
              <a:spcAft>
                <a:spcPts val="0"/>
              </a:spcAft>
              <a:buSzPts val="1500"/>
              <a:buChar char="○"/>
              <a:defRPr sz="1500"/>
            </a:lvl2pPr>
            <a:lvl3pPr indent="-323850" lvl="2" marL="1371600">
              <a:spcBef>
                <a:spcPts val="0"/>
              </a:spcBef>
              <a:spcAft>
                <a:spcPts val="0"/>
              </a:spcAft>
              <a:buSzPts val="1500"/>
              <a:buChar char="■"/>
              <a:defRPr sz="1500"/>
            </a:lvl3pPr>
            <a:lvl4pPr indent="-323850" lvl="3" marL="1828800">
              <a:spcBef>
                <a:spcPts val="0"/>
              </a:spcBef>
              <a:spcAft>
                <a:spcPts val="0"/>
              </a:spcAft>
              <a:buSzPts val="1500"/>
              <a:buChar char="●"/>
              <a:defRPr sz="1500"/>
            </a:lvl4pPr>
            <a:lvl5pPr indent="-323850" lvl="4" marL="2286000">
              <a:spcBef>
                <a:spcPts val="0"/>
              </a:spcBef>
              <a:spcAft>
                <a:spcPts val="0"/>
              </a:spcAft>
              <a:buSzPts val="1500"/>
              <a:buChar char="○"/>
              <a:defRPr sz="1500"/>
            </a:lvl5pPr>
            <a:lvl6pPr indent="-323850" lvl="5" marL="2743200">
              <a:spcBef>
                <a:spcPts val="0"/>
              </a:spcBef>
              <a:spcAft>
                <a:spcPts val="0"/>
              </a:spcAft>
              <a:buSzPts val="1500"/>
              <a:buChar char="■"/>
              <a:defRPr sz="1500"/>
            </a:lvl6pPr>
            <a:lvl7pPr indent="-323850" lvl="6" marL="3200400">
              <a:spcBef>
                <a:spcPts val="0"/>
              </a:spcBef>
              <a:spcAft>
                <a:spcPts val="0"/>
              </a:spcAft>
              <a:buSzPts val="1500"/>
              <a:buChar char="●"/>
              <a:defRPr sz="1500"/>
            </a:lvl7pPr>
            <a:lvl8pPr indent="-323850" lvl="7" marL="3657600">
              <a:spcBef>
                <a:spcPts val="0"/>
              </a:spcBef>
              <a:spcAft>
                <a:spcPts val="0"/>
              </a:spcAft>
              <a:buSzPts val="1500"/>
              <a:buChar char="○"/>
              <a:defRPr sz="1500"/>
            </a:lvl8pPr>
            <a:lvl9pPr indent="-323850" lvl="8" marL="4114800">
              <a:spcBef>
                <a:spcPts val="0"/>
              </a:spcBef>
              <a:spcAft>
                <a:spcPts val="0"/>
              </a:spcAft>
              <a:buSzPts val="1500"/>
              <a:buChar char="■"/>
              <a:defRPr sz="1500"/>
            </a:lvl9pPr>
          </a:lstStyle>
          <a:p/>
        </p:txBody>
      </p:sp>
      <p:sp>
        <p:nvSpPr>
          <p:cNvPr id="31" name="Google Shape;31;p7"/>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539275" y="680227"/>
            <a:ext cx="7004700" cy="6181800"/>
          </a:xfrm>
          <a:prstGeom prst="rect">
            <a:avLst/>
          </a:prstGeom>
        </p:spPr>
        <p:txBody>
          <a:bodyPr anchorCtr="0" anchor="ctr" bIns="113100" lIns="113100" spcFirstLastPara="1" rIns="113100" wrap="square" tIns="113100">
            <a:normAutofit/>
          </a:bodyPr>
          <a:lstStyle>
            <a:lvl1pPr lvl="0">
              <a:spcBef>
                <a:spcPts val="0"/>
              </a:spcBef>
              <a:spcAft>
                <a:spcPts val="0"/>
              </a:spcAft>
              <a:buSzPts val="5900"/>
              <a:buNone/>
              <a:defRPr sz="5900"/>
            </a:lvl1pPr>
            <a:lvl2pPr lvl="1">
              <a:spcBef>
                <a:spcPts val="0"/>
              </a:spcBef>
              <a:spcAft>
                <a:spcPts val="0"/>
              </a:spcAft>
              <a:buSzPts val="5900"/>
              <a:buNone/>
              <a:defRPr sz="5900"/>
            </a:lvl2pPr>
            <a:lvl3pPr lvl="2">
              <a:spcBef>
                <a:spcPts val="0"/>
              </a:spcBef>
              <a:spcAft>
                <a:spcPts val="0"/>
              </a:spcAft>
              <a:buSzPts val="5900"/>
              <a:buNone/>
              <a:defRPr sz="5900"/>
            </a:lvl3pPr>
            <a:lvl4pPr lvl="3">
              <a:spcBef>
                <a:spcPts val="0"/>
              </a:spcBef>
              <a:spcAft>
                <a:spcPts val="0"/>
              </a:spcAft>
              <a:buSzPts val="5900"/>
              <a:buNone/>
              <a:defRPr sz="5900"/>
            </a:lvl4pPr>
            <a:lvl5pPr lvl="4">
              <a:spcBef>
                <a:spcPts val="0"/>
              </a:spcBef>
              <a:spcAft>
                <a:spcPts val="0"/>
              </a:spcAft>
              <a:buSzPts val="5900"/>
              <a:buNone/>
              <a:defRPr sz="5900"/>
            </a:lvl5pPr>
            <a:lvl6pPr lvl="5">
              <a:spcBef>
                <a:spcPts val="0"/>
              </a:spcBef>
              <a:spcAft>
                <a:spcPts val="0"/>
              </a:spcAft>
              <a:buSzPts val="5900"/>
              <a:buNone/>
              <a:defRPr sz="5900"/>
            </a:lvl6pPr>
            <a:lvl7pPr lvl="6">
              <a:spcBef>
                <a:spcPts val="0"/>
              </a:spcBef>
              <a:spcAft>
                <a:spcPts val="0"/>
              </a:spcAft>
              <a:buSzPts val="5900"/>
              <a:buNone/>
              <a:defRPr sz="5900"/>
            </a:lvl7pPr>
            <a:lvl8pPr lvl="7">
              <a:spcBef>
                <a:spcPts val="0"/>
              </a:spcBef>
              <a:spcAft>
                <a:spcPts val="0"/>
              </a:spcAft>
              <a:buSzPts val="5900"/>
              <a:buNone/>
              <a:defRPr sz="5900"/>
            </a:lvl8pPr>
            <a:lvl9pPr lvl="8">
              <a:spcBef>
                <a:spcPts val="0"/>
              </a:spcBef>
              <a:spcAft>
                <a:spcPts val="0"/>
              </a:spcAft>
              <a:buSzPts val="5900"/>
              <a:buNone/>
              <a:defRPr sz="5900"/>
            </a:lvl9pPr>
          </a:lstStyle>
          <a:p/>
        </p:txBody>
      </p:sp>
      <p:sp>
        <p:nvSpPr>
          <p:cNvPr id="34" name="Google Shape;34;p8"/>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5029200" y="-189"/>
            <a:ext cx="5029200" cy="7772400"/>
          </a:xfrm>
          <a:prstGeom prst="rect">
            <a:avLst/>
          </a:prstGeom>
          <a:solidFill>
            <a:schemeClr val="lt2"/>
          </a:solidFill>
          <a:ln>
            <a:noFill/>
          </a:ln>
        </p:spPr>
        <p:txBody>
          <a:bodyPr anchorCtr="0" anchor="ctr" bIns="113100" lIns="113100" spcFirstLastPara="1" rIns="113100" wrap="square" tIns="113100">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92050" y="1863464"/>
            <a:ext cx="4449600" cy="2239800"/>
          </a:xfrm>
          <a:prstGeom prst="rect">
            <a:avLst/>
          </a:prstGeom>
        </p:spPr>
        <p:txBody>
          <a:bodyPr anchorCtr="0" anchor="b" bIns="113100" lIns="113100" spcFirstLastPara="1" rIns="113100" wrap="square" tIns="113100">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38" name="Google Shape;38;p9"/>
          <p:cNvSpPr txBox="1"/>
          <p:nvPr>
            <p:ph idx="1" type="subTitle"/>
          </p:nvPr>
        </p:nvSpPr>
        <p:spPr>
          <a:xfrm>
            <a:off x="292050" y="4235758"/>
            <a:ext cx="4449600" cy="1866300"/>
          </a:xfrm>
          <a:prstGeom prst="rect">
            <a:avLst/>
          </a:prstGeom>
        </p:spPr>
        <p:txBody>
          <a:bodyPr anchorCtr="0" anchor="t" bIns="113100" lIns="113100" spcFirstLastPara="1" rIns="113100" wrap="square" tIns="113100">
            <a:normAutofit/>
          </a:bodyPr>
          <a:lstStyle>
            <a:lvl1pPr lvl="0" algn="ctr">
              <a:lnSpc>
                <a:spcPct val="100000"/>
              </a:lnSpc>
              <a:spcBef>
                <a:spcPts val="0"/>
              </a:spcBef>
              <a:spcAft>
                <a:spcPts val="0"/>
              </a:spcAft>
              <a:buSzPts val="2600"/>
              <a:buNone/>
              <a:defRPr sz="2600"/>
            </a:lvl1pPr>
            <a:lvl2pPr lvl="1" algn="ctr">
              <a:lnSpc>
                <a:spcPct val="100000"/>
              </a:lnSpc>
              <a:spcBef>
                <a:spcPts val="0"/>
              </a:spcBef>
              <a:spcAft>
                <a:spcPts val="0"/>
              </a:spcAft>
              <a:buSzPts val="2600"/>
              <a:buNone/>
              <a:defRPr sz="2600"/>
            </a:lvl2pPr>
            <a:lvl3pPr lvl="2" algn="ctr">
              <a:lnSpc>
                <a:spcPct val="100000"/>
              </a:lnSpc>
              <a:spcBef>
                <a:spcPts val="0"/>
              </a:spcBef>
              <a:spcAft>
                <a:spcPts val="0"/>
              </a:spcAft>
              <a:buSzPts val="2600"/>
              <a:buNone/>
              <a:defRPr sz="2600"/>
            </a:lvl3pPr>
            <a:lvl4pPr lvl="3" algn="ctr">
              <a:lnSpc>
                <a:spcPct val="100000"/>
              </a:lnSpc>
              <a:spcBef>
                <a:spcPts val="0"/>
              </a:spcBef>
              <a:spcAft>
                <a:spcPts val="0"/>
              </a:spcAft>
              <a:buSzPts val="2600"/>
              <a:buNone/>
              <a:defRPr sz="2600"/>
            </a:lvl4pPr>
            <a:lvl5pPr lvl="4" algn="ctr">
              <a:lnSpc>
                <a:spcPct val="100000"/>
              </a:lnSpc>
              <a:spcBef>
                <a:spcPts val="0"/>
              </a:spcBef>
              <a:spcAft>
                <a:spcPts val="0"/>
              </a:spcAft>
              <a:buSzPts val="2600"/>
              <a:buNone/>
              <a:defRPr sz="2600"/>
            </a:lvl5pPr>
            <a:lvl6pPr lvl="5" algn="ctr">
              <a:lnSpc>
                <a:spcPct val="100000"/>
              </a:lnSpc>
              <a:spcBef>
                <a:spcPts val="0"/>
              </a:spcBef>
              <a:spcAft>
                <a:spcPts val="0"/>
              </a:spcAft>
              <a:buSzPts val="2600"/>
              <a:buNone/>
              <a:defRPr sz="2600"/>
            </a:lvl6pPr>
            <a:lvl7pPr lvl="6" algn="ctr">
              <a:lnSpc>
                <a:spcPct val="100000"/>
              </a:lnSpc>
              <a:spcBef>
                <a:spcPts val="0"/>
              </a:spcBef>
              <a:spcAft>
                <a:spcPts val="0"/>
              </a:spcAft>
              <a:buSzPts val="2600"/>
              <a:buNone/>
              <a:defRPr sz="2600"/>
            </a:lvl7pPr>
            <a:lvl8pPr lvl="7" algn="ctr">
              <a:lnSpc>
                <a:spcPct val="100000"/>
              </a:lnSpc>
              <a:spcBef>
                <a:spcPts val="0"/>
              </a:spcBef>
              <a:spcAft>
                <a:spcPts val="0"/>
              </a:spcAft>
              <a:buSzPts val="2600"/>
              <a:buNone/>
              <a:defRPr sz="2600"/>
            </a:lvl8pPr>
            <a:lvl9pPr lvl="8" algn="ctr">
              <a:lnSpc>
                <a:spcPct val="100000"/>
              </a:lnSpc>
              <a:spcBef>
                <a:spcPts val="0"/>
              </a:spcBef>
              <a:spcAft>
                <a:spcPts val="0"/>
              </a:spcAft>
              <a:buSzPts val="2600"/>
              <a:buNone/>
              <a:defRPr sz="2600"/>
            </a:lvl9pPr>
          </a:lstStyle>
          <a:p/>
        </p:txBody>
      </p:sp>
      <p:sp>
        <p:nvSpPr>
          <p:cNvPr id="39" name="Google Shape;39;p9"/>
          <p:cNvSpPr txBox="1"/>
          <p:nvPr>
            <p:ph idx="2" type="body"/>
          </p:nvPr>
        </p:nvSpPr>
        <p:spPr>
          <a:xfrm>
            <a:off x="5433450" y="1094158"/>
            <a:ext cx="4220700" cy="5583600"/>
          </a:xfrm>
          <a:prstGeom prst="rect">
            <a:avLst/>
          </a:prstGeom>
        </p:spPr>
        <p:txBody>
          <a:bodyPr anchorCtr="0" anchor="ctr" bIns="113100" lIns="113100" spcFirstLastPara="1" rIns="113100" wrap="square" tIns="113100">
            <a:normAutofit/>
          </a:bodyPr>
          <a:lstStyle>
            <a:lvl1pPr indent="-368300" lvl="0" marL="457200">
              <a:spcBef>
                <a:spcPts val="0"/>
              </a:spcBef>
              <a:spcAft>
                <a:spcPts val="0"/>
              </a:spcAft>
              <a:buSzPts val="2200"/>
              <a:buChar char="●"/>
              <a:defRPr/>
            </a:lvl1pPr>
            <a:lvl2pPr indent="-336550" lvl="1" marL="914400">
              <a:spcBef>
                <a:spcPts val="0"/>
              </a:spcBef>
              <a:spcAft>
                <a:spcPts val="0"/>
              </a:spcAft>
              <a:buSzPts val="1700"/>
              <a:buChar char="○"/>
              <a:defRPr/>
            </a:lvl2pPr>
            <a:lvl3pPr indent="-336550" lvl="2" marL="1371600">
              <a:spcBef>
                <a:spcPts val="0"/>
              </a:spcBef>
              <a:spcAft>
                <a:spcPts val="0"/>
              </a:spcAft>
              <a:buSzPts val="1700"/>
              <a:buChar char="■"/>
              <a:defRPr/>
            </a:lvl3pPr>
            <a:lvl4pPr indent="-336550" lvl="3" marL="1828800">
              <a:spcBef>
                <a:spcPts val="0"/>
              </a:spcBef>
              <a:spcAft>
                <a:spcPts val="0"/>
              </a:spcAft>
              <a:buSzPts val="1700"/>
              <a:buChar char="●"/>
              <a:defRPr/>
            </a:lvl4pPr>
            <a:lvl5pPr indent="-336550" lvl="4" marL="2286000">
              <a:spcBef>
                <a:spcPts val="0"/>
              </a:spcBef>
              <a:spcAft>
                <a:spcPts val="0"/>
              </a:spcAft>
              <a:buSzPts val="1700"/>
              <a:buChar char="○"/>
              <a:defRPr/>
            </a:lvl5pPr>
            <a:lvl6pPr indent="-336550" lvl="5" marL="2743200">
              <a:spcBef>
                <a:spcPts val="0"/>
              </a:spcBef>
              <a:spcAft>
                <a:spcPts val="0"/>
              </a:spcAft>
              <a:buSzPts val="1700"/>
              <a:buChar char="■"/>
              <a:defRPr/>
            </a:lvl6pPr>
            <a:lvl7pPr indent="-336550" lvl="6" marL="3200400">
              <a:spcBef>
                <a:spcPts val="0"/>
              </a:spcBef>
              <a:spcAft>
                <a:spcPts val="0"/>
              </a:spcAft>
              <a:buSzPts val="1700"/>
              <a:buChar char="●"/>
              <a:defRPr/>
            </a:lvl7pPr>
            <a:lvl8pPr indent="-336550" lvl="7" marL="3657600">
              <a:spcBef>
                <a:spcPts val="0"/>
              </a:spcBef>
              <a:spcAft>
                <a:spcPts val="0"/>
              </a:spcAft>
              <a:buSzPts val="1700"/>
              <a:buChar char="○"/>
              <a:defRPr/>
            </a:lvl8pPr>
            <a:lvl9pPr indent="-336550" lvl="8" marL="4114800">
              <a:spcBef>
                <a:spcPts val="0"/>
              </a:spcBef>
              <a:spcAft>
                <a:spcPts val="0"/>
              </a:spcAft>
              <a:buSzPts val="1700"/>
              <a:buChar char="■"/>
              <a:defRPr/>
            </a:lvl9pPr>
          </a:lstStyle>
          <a:p/>
        </p:txBody>
      </p:sp>
      <p:sp>
        <p:nvSpPr>
          <p:cNvPr id="40" name="Google Shape;40;p9"/>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42870" y="6392869"/>
            <a:ext cx="6598800" cy="914400"/>
          </a:xfrm>
          <a:prstGeom prst="rect">
            <a:avLst/>
          </a:prstGeom>
        </p:spPr>
        <p:txBody>
          <a:bodyPr anchorCtr="0" anchor="ctr" bIns="113100" lIns="113100" spcFirstLastPara="1" rIns="113100" wrap="square" tIns="113100">
            <a:normAutofit/>
          </a:bodyPr>
          <a:lstStyle>
            <a:lvl1pPr indent="-228600" lvl="0" marL="457200">
              <a:lnSpc>
                <a:spcPct val="100000"/>
              </a:lnSpc>
              <a:spcBef>
                <a:spcPts val="0"/>
              </a:spcBef>
              <a:spcAft>
                <a:spcPts val="0"/>
              </a:spcAft>
              <a:buSzPts val="2200"/>
              <a:buNone/>
              <a:defRPr/>
            </a:lvl1pPr>
          </a:lstStyle>
          <a:p/>
        </p:txBody>
      </p:sp>
      <p:sp>
        <p:nvSpPr>
          <p:cNvPr id="43" name="Google Shape;43;p10"/>
          <p:cNvSpPr txBox="1"/>
          <p:nvPr>
            <p:ph idx="12" type="sldNum"/>
          </p:nvPr>
        </p:nvSpPr>
        <p:spPr>
          <a:xfrm>
            <a:off x="9319704" y="7046639"/>
            <a:ext cx="603600" cy="594900"/>
          </a:xfrm>
          <a:prstGeom prst="rect">
            <a:avLst/>
          </a:prstGeom>
        </p:spPr>
        <p:txBody>
          <a:bodyPr anchorCtr="0" anchor="ctr" bIns="113100" lIns="113100" spcFirstLastPara="1" rIns="113100" wrap="square" tIns="11310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42870" y="672482"/>
            <a:ext cx="9372600" cy="865500"/>
          </a:xfrm>
          <a:prstGeom prst="rect">
            <a:avLst/>
          </a:prstGeom>
          <a:noFill/>
          <a:ln>
            <a:noFill/>
          </a:ln>
        </p:spPr>
        <p:txBody>
          <a:bodyPr anchorCtr="0" anchor="t" bIns="113100" lIns="113100" spcFirstLastPara="1" rIns="113100" wrap="square" tIns="113100">
            <a:normAutofit/>
          </a:bodyPr>
          <a:lstStyle>
            <a:lvl1pPr lvl="0">
              <a:spcBef>
                <a:spcPts val="0"/>
              </a:spcBef>
              <a:spcAft>
                <a:spcPts val="0"/>
              </a:spcAft>
              <a:buClr>
                <a:schemeClr val="dk1"/>
              </a:buClr>
              <a:buSzPts val="3500"/>
              <a:buNone/>
              <a:defRPr sz="3500">
                <a:solidFill>
                  <a:schemeClr val="dk1"/>
                </a:solidFill>
              </a:defRPr>
            </a:lvl1pPr>
            <a:lvl2pPr lvl="1">
              <a:spcBef>
                <a:spcPts val="0"/>
              </a:spcBef>
              <a:spcAft>
                <a:spcPts val="0"/>
              </a:spcAft>
              <a:buClr>
                <a:schemeClr val="dk1"/>
              </a:buClr>
              <a:buSzPts val="3500"/>
              <a:buNone/>
              <a:defRPr sz="3500">
                <a:solidFill>
                  <a:schemeClr val="dk1"/>
                </a:solidFill>
              </a:defRPr>
            </a:lvl2pPr>
            <a:lvl3pPr lvl="2">
              <a:spcBef>
                <a:spcPts val="0"/>
              </a:spcBef>
              <a:spcAft>
                <a:spcPts val="0"/>
              </a:spcAft>
              <a:buClr>
                <a:schemeClr val="dk1"/>
              </a:buClr>
              <a:buSzPts val="3500"/>
              <a:buNone/>
              <a:defRPr sz="3500">
                <a:solidFill>
                  <a:schemeClr val="dk1"/>
                </a:solidFill>
              </a:defRPr>
            </a:lvl3pPr>
            <a:lvl4pPr lvl="3">
              <a:spcBef>
                <a:spcPts val="0"/>
              </a:spcBef>
              <a:spcAft>
                <a:spcPts val="0"/>
              </a:spcAft>
              <a:buClr>
                <a:schemeClr val="dk1"/>
              </a:buClr>
              <a:buSzPts val="3500"/>
              <a:buNone/>
              <a:defRPr sz="3500">
                <a:solidFill>
                  <a:schemeClr val="dk1"/>
                </a:solidFill>
              </a:defRPr>
            </a:lvl4pPr>
            <a:lvl5pPr lvl="4">
              <a:spcBef>
                <a:spcPts val="0"/>
              </a:spcBef>
              <a:spcAft>
                <a:spcPts val="0"/>
              </a:spcAft>
              <a:buClr>
                <a:schemeClr val="dk1"/>
              </a:buClr>
              <a:buSzPts val="3500"/>
              <a:buNone/>
              <a:defRPr sz="3500">
                <a:solidFill>
                  <a:schemeClr val="dk1"/>
                </a:solidFill>
              </a:defRPr>
            </a:lvl5pPr>
            <a:lvl6pPr lvl="5">
              <a:spcBef>
                <a:spcPts val="0"/>
              </a:spcBef>
              <a:spcAft>
                <a:spcPts val="0"/>
              </a:spcAft>
              <a:buClr>
                <a:schemeClr val="dk1"/>
              </a:buClr>
              <a:buSzPts val="3500"/>
              <a:buNone/>
              <a:defRPr sz="3500">
                <a:solidFill>
                  <a:schemeClr val="dk1"/>
                </a:solidFill>
              </a:defRPr>
            </a:lvl6pPr>
            <a:lvl7pPr lvl="6">
              <a:spcBef>
                <a:spcPts val="0"/>
              </a:spcBef>
              <a:spcAft>
                <a:spcPts val="0"/>
              </a:spcAft>
              <a:buClr>
                <a:schemeClr val="dk1"/>
              </a:buClr>
              <a:buSzPts val="3500"/>
              <a:buNone/>
              <a:defRPr sz="3500">
                <a:solidFill>
                  <a:schemeClr val="dk1"/>
                </a:solidFill>
              </a:defRPr>
            </a:lvl7pPr>
            <a:lvl8pPr lvl="7">
              <a:spcBef>
                <a:spcPts val="0"/>
              </a:spcBef>
              <a:spcAft>
                <a:spcPts val="0"/>
              </a:spcAft>
              <a:buClr>
                <a:schemeClr val="dk1"/>
              </a:buClr>
              <a:buSzPts val="3500"/>
              <a:buNone/>
              <a:defRPr sz="3500">
                <a:solidFill>
                  <a:schemeClr val="dk1"/>
                </a:solidFill>
              </a:defRPr>
            </a:lvl8pPr>
            <a:lvl9pPr lvl="8">
              <a:spcBef>
                <a:spcPts val="0"/>
              </a:spcBef>
              <a:spcAft>
                <a:spcPts val="0"/>
              </a:spcAft>
              <a:buClr>
                <a:schemeClr val="dk1"/>
              </a:buClr>
              <a:buSzPts val="3500"/>
              <a:buNone/>
              <a:defRPr sz="3500">
                <a:solidFill>
                  <a:schemeClr val="dk1"/>
                </a:solidFill>
              </a:defRPr>
            </a:lvl9pPr>
          </a:lstStyle>
          <a:p/>
        </p:txBody>
      </p:sp>
      <p:sp>
        <p:nvSpPr>
          <p:cNvPr id="7" name="Google Shape;7;p1"/>
          <p:cNvSpPr txBox="1"/>
          <p:nvPr>
            <p:ph idx="1" type="body"/>
          </p:nvPr>
        </p:nvSpPr>
        <p:spPr>
          <a:xfrm>
            <a:off x="342870" y="1741518"/>
            <a:ext cx="9372600" cy="5162700"/>
          </a:xfrm>
          <a:prstGeom prst="rect">
            <a:avLst/>
          </a:prstGeom>
          <a:noFill/>
          <a:ln>
            <a:noFill/>
          </a:ln>
        </p:spPr>
        <p:txBody>
          <a:bodyPr anchorCtr="0" anchor="t" bIns="113100" lIns="113100" spcFirstLastPara="1" rIns="113100" wrap="square" tIns="113100">
            <a:normAutofit/>
          </a:bodyPr>
          <a:lstStyle>
            <a:lvl1pPr indent="-368300" lvl="0" marL="457200">
              <a:lnSpc>
                <a:spcPct val="115000"/>
              </a:lnSpc>
              <a:spcBef>
                <a:spcPts val="0"/>
              </a:spcBef>
              <a:spcAft>
                <a:spcPts val="0"/>
              </a:spcAft>
              <a:buClr>
                <a:schemeClr val="dk2"/>
              </a:buClr>
              <a:buSzPts val="2200"/>
              <a:buChar char="●"/>
              <a:defRPr sz="2200">
                <a:solidFill>
                  <a:schemeClr val="dk2"/>
                </a:solidFill>
              </a:defRPr>
            </a:lvl1pPr>
            <a:lvl2pPr indent="-336550" lvl="1" marL="914400">
              <a:lnSpc>
                <a:spcPct val="115000"/>
              </a:lnSpc>
              <a:spcBef>
                <a:spcPts val="0"/>
              </a:spcBef>
              <a:spcAft>
                <a:spcPts val="0"/>
              </a:spcAft>
              <a:buClr>
                <a:schemeClr val="dk2"/>
              </a:buClr>
              <a:buSzPts val="1700"/>
              <a:buChar char="○"/>
              <a:defRPr sz="1700">
                <a:solidFill>
                  <a:schemeClr val="dk2"/>
                </a:solidFill>
              </a:defRPr>
            </a:lvl2pPr>
            <a:lvl3pPr indent="-336550" lvl="2" marL="1371600">
              <a:lnSpc>
                <a:spcPct val="115000"/>
              </a:lnSpc>
              <a:spcBef>
                <a:spcPts val="0"/>
              </a:spcBef>
              <a:spcAft>
                <a:spcPts val="0"/>
              </a:spcAft>
              <a:buClr>
                <a:schemeClr val="dk2"/>
              </a:buClr>
              <a:buSzPts val="1700"/>
              <a:buChar char="■"/>
              <a:defRPr sz="1700">
                <a:solidFill>
                  <a:schemeClr val="dk2"/>
                </a:solidFill>
              </a:defRPr>
            </a:lvl3pPr>
            <a:lvl4pPr indent="-336550" lvl="3" marL="1828800">
              <a:lnSpc>
                <a:spcPct val="115000"/>
              </a:lnSpc>
              <a:spcBef>
                <a:spcPts val="0"/>
              </a:spcBef>
              <a:spcAft>
                <a:spcPts val="0"/>
              </a:spcAft>
              <a:buClr>
                <a:schemeClr val="dk2"/>
              </a:buClr>
              <a:buSzPts val="1700"/>
              <a:buChar char="●"/>
              <a:defRPr sz="1700">
                <a:solidFill>
                  <a:schemeClr val="dk2"/>
                </a:solidFill>
              </a:defRPr>
            </a:lvl4pPr>
            <a:lvl5pPr indent="-336550" lvl="4" marL="2286000">
              <a:lnSpc>
                <a:spcPct val="115000"/>
              </a:lnSpc>
              <a:spcBef>
                <a:spcPts val="0"/>
              </a:spcBef>
              <a:spcAft>
                <a:spcPts val="0"/>
              </a:spcAft>
              <a:buClr>
                <a:schemeClr val="dk2"/>
              </a:buClr>
              <a:buSzPts val="1700"/>
              <a:buChar char="○"/>
              <a:defRPr sz="1700">
                <a:solidFill>
                  <a:schemeClr val="dk2"/>
                </a:solidFill>
              </a:defRPr>
            </a:lvl5pPr>
            <a:lvl6pPr indent="-336550" lvl="5" marL="2743200">
              <a:lnSpc>
                <a:spcPct val="115000"/>
              </a:lnSpc>
              <a:spcBef>
                <a:spcPts val="0"/>
              </a:spcBef>
              <a:spcAft>
                <a:spcPts val="0"/>
              </a:spcAft>
              <a:buClr>
                <a:schemeClr val="dk2"/>
              </a:buClr>
              <a:buSzPts val="1700"/>
              <a:buChar char="■"/>
              <a:defRPr sz="1700">
                <a:solidFill>
                  <a:schemeClr val="dk2"/>
                </a:solidFill>
              </a:defRPr>
            </a:lvl6pPr>
            <a:lvl7pPr indent="-336550" lvl="6" marL="3200400">
              <a:lnSpc>
                <a:spcPct val="115000"/>
              </a:lnSpc>
              <a:spcBef>
                <a:spcPts val="0"/>
              </a:spcBef>
              <a:spcAft>
                <a:spcPts val="0"/>
              </a:spcAft>
              <a:buClr>
                <a:schemeClr val="dk2"/>
              </a:buClr>
              <a:buSzPts val="1700"/>
              <a:buChar char="●"/>
              <a:defRPr sz="1700">
                <a:solidFill>
                  <a:schemeClr val="dk2"/>
                </a:solidFill>
              </a:defRPr>
            </a:lvl7pPr>
            <a:lvl8pPr indent="-336550" lvl="7" marL="3657600">
              <a:lnSpc>
                <a:spcPct val="115000"/>
              </a:lnSpc>
              <a:spcBef>
                <a:spcPts val="0"/>
              </a:spcBef>
              <a:spcAft>
                <a:spcPts val="0"/>
              </a:spcAft>
              <a:buClr>
                <a:schemeClr val="dk2"/>
              </a:buClr>
              <a:buSzPts val="1700"/>
              <a:buChar char="○"/>
              <a:defRPr sz="1700">
                <a:solidFill>
                  <a:schemeClr val="dk2"/>
                </a:solidFill>
              </a:defRPr>
            </a:lvl8pPr>
            <a:lvl9pPr indent="-336550" lvl="8" marL="4114800">
              <a:lnSpc>
                <a:spcPct val="115000"/>
              </a:lnSpc>
              <a:spcBef>
                <a:spcPts val="0"/>
              </a:spcBef>
              <a:spcAft>
                <a:spcPts val="0"/>
              </a:spcAft>
              <a:buClr>
                <a:schemeClr val="dk2"/>
              </a:buClr>
              <a:buSzPts val="1700"/>
              <a:buChar char="■"/>
              <a:defRPr sz="1700">
                <a:solidFill>
                  <a:schemeClr val="dk2"/>
                </a:solidFill>
              </a:defRPr>
            </a:lvl9pPr>
          </a:lstStyle>
          <a:p/>
        </p:txBody>
      </p:sp>
      <p:sp>
        <p:nvSpPr>
          <p:cNvPr id="8" name="Google Shape;8;p1"/>
          <p:cNvSpPr txBox="1"/>
          <p:nvPr>
            <p:ph idx="12" type="sldNum"/>
          </p:nvPr>
        </p:nvSpPr>
        <p:spPr>
          <a:xfrm>
            <a:off x="9319704" y="7046639"/>
            <a:ext cx="603600" cy="594900"/>
          </a:xfrm>
          <a:prstGeom prst="rect">
            <a:avLst/>
          </a:prstGeom>
          <a:noFill/>
          <a:ln>
            <a:noFill/>
          </a:ln>
        </p:spPr>
        <p:txBody>
          <a:bodyPr anchorCtr="0" anchor="ctr" bIns="113100" lIns="113100" spcFirstLastPara="1" rIns="113100" wrap="square" tIns="113100">
            <a:normAutofit/>
          </a:bodyPr>
          <a:lstStyle>
            <a:lvl1pPr lvl="0" algn="r">
              <a:buNone/>
              <a:defRPr sz="1200">
                <a:solidFill>
                  <a:schemeClr val="dk2"/>
                </a:solidFill>
              </a:defRPr>
            </a:lvl1pPr>
            <a:lvl2pPr lvl="1" algn="r">
              <a:buNone/>
              <a:defRPr sz="1200">
                <a:solidFill>
                  <a:schemeClr val="dk2"/>
                </a:solidFill>
              </a:defRPr>
            </a:lvl2pPr>
            <a:lvl3pPr lvl="2" algn="r">
              <a:buNone/>
              <a:defRPr sz="1200">
                <a:solidFill>
                  <a:schemeClr val="dk2"/>
                </a:solidFill>
              </a:defRPr>
            </a:lvl3pPr>
            <a:lvl4pPr lvl="3" algn="r">
              <a:buNone/>
              <a:defRPr sz="1200">
                <a:solidFill>
                  <a:schemeClr val="dk2"/>
                </a:solidFill>
              </a:defRPr>
            </a:lvl4pPr>
            <a:lvl5pPr lvl="4" algn="r">
              <a:buNone/>
              <a:defRPr sz="1200">
                <a:solidFill>
                  <a:schemeClr val="dk2"/>
                </a:solidFill>
              </a:defRPr>
            </a:lvl5pPr>
            <a:lvl6pPr lvl="5" algn="r">
              <a:buNone/>
              <a:defRPr sz="1200">
                <a:solidFill>
                  <a:schemeClr val="dk2"/>
                </a:solidFill>
              </a:defRPr>
            </a:lvl6pPr>
            <a:lvl7pPr lvl="6" algn="r">
              <a:buNone/>
              <a:defRPr sz="1200">
                <a:solidFill>
                  <a:schemeClr val="dk2"/>
                </a:solidFill>
              </a:defRPr>
            </a:lvl7pPr>
            <a:lvl8pPr lvl="7" algn="r">
              <a:buNone/>
              <a:defRPr sz="1200">
                <a:solidFill>
                  <a:schemeClr val="dk2"/>
                </a:solidFill>
              </a:defRPr>
            </a:lvl8pPr>
            <a:lvl9pPr lvl="8" algn="r">
              <a:buNone/>
              <a:defRPr sz="12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1" Type="http://schemas.openxmlformats.org/officeDocument/2006/relationships/hyperlink" Target="https://drive.google.com/file/d/1S5lKFJecItI-JFA82MtCB8tNcdn-cmFV/view?usp=sharing" TargetMode="External"/><Relationship Id="rId10" Type="http://schemas.openxmlformats.org/officeDocument/2006/relationships/hyperlink" Target="https://drive.google.com/file/d/1eHnlwSGuqIKTxWis45kyp3zoCASIZyFC/view?usp=sharing" TargetMode="External"/><Relationship Id="rId13" Type="http://schemas.openxmlformats.org/officeDocument/2006/relationships/hyperlink" Target="https://docs.google.com/presentation/d/1PjtbfFwZuQVDWHFSUaRh9XCJWHBzRkbgQpE94nT4WSc/view" TargetMode="External"/><Relationship Id="rId12" Type="http://schemas.openxmlformats.org/officeDocument/2006/relationships/hyperlink" Target="https://docs.google.com/presentation/d/1PXwvNeb6ivx5ANfwZ8UuMkho5muVjHak8DYfSZnLStU/view" TargetMode="External"/><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3.png"/><Relationship Id="rId4" Type="http://schemas.openxmlformats.org/officeDocument/2006/relationships/image" Target="../media/image2.png"/><Relationship Id="rId9" Type="http://schemas.openxmlformats.org/officeDocument/2006/relationships/hyperlink" Target="https://drive.google.com/file/d/1O8qOAbXCBFfaiuu6DTY3zLWjHU61nTJ7/view?usp=sharing" TargetMode="External"/><Relationship Id="rId15" Type="http://schemas.openxmlformats.org/officeDocument/2006/relationships/hyperlink" Target="https://docs.google.com/presentation/d/1O0ptYv_u5KQh3dMAt3eyIB2LEMAzc4bczkPwd4wVAbI/view" TargetMode="External"/><Relationship Id="rId14" Type="http://schemas.openxmlformats.org/officeDocument/2006/relationships/hyperlink" Target="https://docs.google.com/presentation/d/1_mgaNoYBNH3b2-sxvLEa4zNd9B4ppMgm-W1Ka8ITswI/view" TargetMode="External"/><Relationship Id="rId5" Type="http://schemas.openxmlformats.org/officeDocument/2006/relationships/hyperlink" Target="https://docs.google.com/presentation/d/1_mgaNoYBNH3b2-sxvLEa4zNd9B4ppMgm-W1Ka8ITswI/view" TargetMode="External"/><Relationship Id="rId6" Type="http://schemas.openxmlformats.org/officeDocument/2006/relationships/hyperlink" Target="https://docs.google.com/presentation/d/1qr3C9B6vEBBgxni9O4OdJaat2-nu0J3KaZle9WPqnRM/view" TargetMode="External"/><Relationship Id="rId7" Type="http://schemas.openxmlformats.org/officeDocument/2006/relationships/hyperlink" Target="https://docs.google.com/presentation/d/1MPQWugFlCjWn3-jmlesRibs2l8WR6Bxq1L0kJif4nG4/view" TargetMode="External"/><Relationship Id="rId8" Type="http://schemas.openxmlformats.org/officeDocument/2006/relationships/hyperlink" Target="https://docs.google.com/presentation/d/1ZqCIGILRR4V6Fv-FXBgg9ZIwb0Nnk8YwGYb3NJQ2P0c/view"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3.png"/><Relationship Id="rId4" Type="http://schemas.openxmlformats.org/officeDocument/2006/relationships/image" Target="../media/image2.png"/><Relationship Id="rId5" Type="http://schemas.openxmlformats.org/officeDocument/2006/relationships/hyperlink" Target="https://diplomacy.state.gov/teacher-resources/international-ebola-crisis/" TargetMode="External"/><Relationship Id="rId6" Type="http://schemas.openxmlformats.org/officeDocument/2006/relationships/hyperlink" Target="https://drive.google.com/file/d/1O8qOAbXCBFfaiuu6DTY3zLWjHU61nTJ7/view?usp=sharing" TargetMode="External"/><Relationship Id="rId7" Type="http://schemas.openxmlformats.org/officeDocument/2006/relationships/hyperlink" Target="https://drive.google.com/file/d/1eHnlwSGuqIKTxWis45kyp3zoCASIZyFC/view?usp=sharing" TargetMode="External"/><Relationship Id="rId8" Type="http://schemas.openxmlformats.org/officeDocument/2006/relationships/hyperlink" Target="https://drive.google.com/file/d/1S5lKFJecItI-JFA82MtCB8tNcdn-cmFV/view?usp=sharing"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3.png"/><Relationship Id="rId4" Type="http://schemas.openxmlformats.org/officeDocument/2006/relationships/image" Target="../media/image2.png"/><Relationship Id="rId5" Type="http://schemas.openxmlformats.org/officeDocument/2006/relationships/hyperlink" Target="https://docs.google.com/presentation/d/1PjtbfFwZuQVDWHFSUaRh9XCJWHBzRkbgQpE94nT4WSc/view"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55" name="Google Shape;55;p13"/>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56" name="Google Shape;56;p13"/>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58" name="Google Shape;58;p13"/>
          <p:cNvGraphicFramePr/>
          <p:nvPr/>
        </p:nvGraphicFramePr>
        <p:xfrm>
          <a:off x="355863" y="582125"/>
          <a:ext cx="3000000" cy="3000000"/>
        </p:xfrm>
        <a:graphic>
          <a:graphicData uri="http://schemas.openxmlformats.org/drawingml/2006/table">
            <a:tbl>
              <a:tblPr>
                <a:noFill/>
                <a:tableStyleId>{3D939AFA-0B8F-4BA6-B4FC-A762B09D11DB}</a:tableStyleId>
              </a:tblPr>
              <a:tblGrid>
                <a:gridCol w="1633350"/>
                <a:gridCol w="4045800"/>
                <a:gridCol w="3669725"/>
              </a:tblGrid>
              <a:tr h="30892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b="1" lang="en" sz="1300">
                          <a:latin typeface="Inter"/>
                          <a:ea typeface="Inter"/>
                          <a:cs typeface="Inter"/>
                          <a:sym typeface="Inter"/>
                        </a:rPr>
                        <a:t>LESSON 11: Disease &amp; Health</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469600">
                <a:tc>
                  <a:txBody>
                    <a:bodyPr/>
                    <a:lstStyle/>
                    <a:p>
                      <a:pPr indent="0" lvl="0" marL="0" rtl="0" algn="l">
                        <a:spcBef>
                          <a:spcPts val="0"/>
                        </a:spcBef>
                        <a:spcAft>
                          <a:spcPts val="0"/>
                        </a:spcAft>
                        <a:buNone/>
                      </a:pPr>
                      <a:r>
                        <a:rPr b="1" lang="en" sz="1300">
                          <a:latin typeface="Inter"/>
                          <a:ea typeface="Inter"/>
                          <a:cs typeface="Inter"/>
                          <a:sym typeface="Inter"/>
                        </a:rPr>
                        <a:t>SUPPORTING QUESTION</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How do social and economic factors affect the spread and impact of major global diseases?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308925">
                <a:tc>
                  <a:txBody>
                    <a:bodyPr/>
                    <a:lstStyle/>
                    <a:p>
                      <a:pPr indent="0" lvl="0" marL="0" rtl="0" algn="l">
                        <a:spcBef>
                          <a:spcPts val="0"/>
                        </a:spcBef>
                        <a:spcAft>
                          <a:spcPts val="0"/>
                        </a:spcAft>
                        <a:buNone/>
                      </a:pPr>
                      <a:r>
                        <a:rPr b="1" lang="en" sz="1300">
                          <a:latin typeface="Inter"/>
                          <a:ea typeface="Inter"/>
                          <a:cs typeface="Inter"/>
                          <a:sym typeface="Inter"/>
                        </a:rPr>
                        <a:t>FOCUS SKILL(S)</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lang="en" sz="1200">
                          <a:latin typeface="Inter"/>
                          <a:ea typeface="Inter"/>
                          <a:cs typeface="Inter"/>
                          <a:sym typeface="Inter"/>
                        </a:rPr>
                        <a:t>Causation</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Perspective</a:t>
                      </a:r>
                      <a:endParaRPr sz="1200">
                        <a:latin typeface="Inter"/>
                        <a:ea typeface="Inter"/>
                        <a:cs typeface="Inter"/>
                        <a:sym typeface="Inter"/>
                      </a:endParaRPr>
                    </a:p>
                    <a:p>
                      <a:pPr indent="0" lvl="0" marL="0" rtl="0" algn="l">
                        <a:spcBef>
                          <a:spcPts val="0"/>
                        </a:spcBef>
                        <a:spcAft>
                          <a:spcPts val="0"/>
                        </a:spcAft>
                        <a:buNone/>
                      </a:pPr>
                      <a:r>
                        <a:rPr lang="en" sz="1200">
                          <a:latin typeface="Inter"/>
                          <a:ea typeface="Inter"/>
                          <a:cs typeface="Inter"/>
                          <a:sym typeface="Inter"/>
                        </a:rPr>
                        <a:t>Evaluating Arguments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1038125">
                <a:tc>
                  <a:txBody>
                    <a:bodyPr/>
                    <a:lstStyle/>
                    <a:p>
                      <a:pPr indent="0" lvl="0" marL="0" rtl="0" algn="l">
                        <a:spcBef>
                          <a:spcPts val="0"/>
                        </a:spcBef>
                        <a:spcAft>
                          <a:spcPts val="0"/>
                        </a:spcAft>
                        <a:buNone/>
                      </a:pPr>
                      <a:r>
                        <a:rPr b="1" lang="en" sz="1300">
                          <a:latin typeface="Inter"/>
                          <a:ea typeface="Inter"/>
                          <a:cs typeface="Inter"/>
                          <a:sym typeface="Inter"/>
                        </a:rPr>
                        <a:t>MATERIALS</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Clr>
                          <a:srgbClr val="000000"/>
                        </a:buClr>
                        <a:buSzPts val="1100"/>
                        <a:buFont typeface="Arial"/>
                        <a:buNone/>
                      </a:pPr>
                      <a:r>
                        <a:rPr lang="en" sz="1200">
                          <a:solidFill>
                            <a:srgbClr val="000000"/>
                          </a:solidFill>
                          <a:latin typeface="Inter"/>
                          <a:ea typeface="Inter"/>
                          <a:cs typeface="Inter"/>
                          <a:sym typeface="Inter"/>
                        </a:rPr>
                        <a:t>TEACHER</a:t>
                      </a:r>
                      <a:endParaRPr sz="1200">
                        <a:solidFill>
                          <a:srgbClr val="000000"/>
                        </a:solidFill>
                        <a:latin typeface="Inter"/>
                        <a:ea typeface="Inter"/>
                        <a:cs typeface="Inter"/>
                        <a:sym typeface="Inter"/>
                      </a:endParaRPr>
                    </a:p>
                    <a:p>
                      <a:pPr indent="0" lvl="0" marL="0" rtl="0" algn="l">
                        <a:spcBef>
                          <a:spcPts val="0"/>
                        </a:spcBef>
                        <a:spcAft>
                          <a:spcPts val="0"/>
                        </a:spcAft>
                        <a:buClr>
                          <a:srgbClr val="000000"/>
                        </a:buClr>
                        <a:buSzPts val="1100"/>
                        <a:buFont typeface="Arial"/>
                        <a:buNone/>
                      </a:pPr>
                      <a:r>
                        <a:rPr lang="en" sz="1200" u="sng">
                          <a:solidFill>
                            <a:schemeClr val="hlink"/>
                          </a:solidFill>
                          <a:latin typeface="Inter"/>
                          <a:ea typeface="Inter"/>
                          <a:cs typeface="Inter"/>
                          <a:sym typeface="Inter"/>
                          <a:hlinkClick r:id="rId5"/>
                        </a:rPr>
                        <a:t>Do Firsts + Exemplars</a:t>
                      </a:r>
                      <a:endParaRPr sz="1200">
                        <a:latin typeface="Inter"/>
                        <a:ea typeface="Inter"/>
                        <a:cs typeface="Inter"/>
                        <a:sym typeface="Inter"/>
                      </a:endParaRPr>
                    </a:p>
                    <a:p>
                      <a:pPr indent="0" lvl="0" marL="0" rtl="0" algn="l">
                        <a:spcBef>
                          <a:spcPts val="0"/>
                        </a:spcBef>
                        <a:spcAft>
                          <a:spcPts val="0"/>
                        </a:spcAft>
                        <a:buClr>
                          <a:srgbClr val="000000"/>
                        </a:buClr>
                        <a:buSzPts val="1100"/>
                        <a:buFont typeface="Arial"/>
                        <a:buNone/>
                      </a:pPr>
                      <a:r>
                        <a:rPr lang="en" sz="1200" u="sng">
                          <a:solidFill>
                            <a:schemeClr val="hlink"/>
                          </a:solidFill>
                          <a:latin typeface="Inter"/>
                          <a:ea typeface="Inter"/>
                          <a:cs typeface="Inter"/>
                          <a:sym typeface="Inter"/>
                          <a:hlinkClick r:id="rId6"/>
                        </a:rPr>
                        <a:t>Ebola Crisis Exemplars</a:t>
                      </a:r>
                      <a:endParaRPr sz="1200">
                        <a:latin typeface="Inter"/>
                        <a:ea typeface="Inter"/>
                        <a:cs typeface="Inter"/>
                        <a:sym typeface="Inter"/>
                      </a:endParaRPr>
                    </a:p>
                    <a:p>
                      <a:pPr indent="0" lvl="0" marL="0" rtl="0" algn="l">
                        <a:spcBef>
                          <a:spcPts val="0"/>
                        </a:spcBef>
                        <a:spcAft>
                          <a:spcPts val="0"/>
                        </a:spcAft>
                        <a:buClr>
                          <a:srgbClr val="000000"/>
                        </a:buClr>
                        <a:buSzPts val="1100"/>
                        <a:buFont typeface="Arial"/>
                        <a:buNone/>
                      </a:pPr>
                      <a:r>
                        <a:rPr lang="en" sz="1200" u="sng">
                          <a:solidFill>
                            <a:schemeClr val="hlink"/>
                          </a:solidFill>
                          <a:latin typeface="Inter"/>
                          <a:ea typeface="Inter"/>
                          <a:cs typeface="Inter"/>
                          <a:sym typeface="Inter"/>
                          <a:hlinkClick r:id="rId7"/>
                        </a:rPr>
                        <a:t>UN Research Portfolio + Exemplars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lang="en" sz="1200">
                          <a:solidFill>
                            <a:srgbClr val="000000"/>
                          </a:solidFill>
                          <a:latin typeface="Inter"/>
                          <a:ea typeface="Inter"/>
                          <a:cs typeface="Inter"/>
                          <a:sym typeface="Inter"/>
                        </a:rPr>
                        <a:t>STUDENT</a:t>
                      </a:r>
                      <a:endParaRPr sz="1200">
                        <a:solidFill>
                          <a:srgbClr val="000000"/>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8"/>
                        </a:rPr>
                        <a:t>Do First Options</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Access to Inquiry Journal (Already handed out in Lesson 1)</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9"/>
                        </a:rPr>
                        <a:t>Ebola Crisis Student Packet</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10"/>
                        </a:rPr>
                        <a:t>Ebola Crisis Nametags</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11"/>
                        </a:rPr>
                        <a:t>Ebola Crisis Placards</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12"/>
                        </a:rPr>
                        <a:t>Printed UN Research Portfolio</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u="sng">
                          <a:solidFill>
                            <a:schemeClr val="hlink"/>
                          </a:solidFill>
                          <a:latin typeface="Inter"/>
                          <a:ea typeface="Inter"/>
                          <a:cs typeface="Inter"/>
                          <a:sym typeface="Inter"/>
                          <a:hlinkClick r:id="rId13"/>
                        </a:rPr>
                        <a:t>Disease and Health Infographic</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44900">
                <a:tc rowSpan="2">
                  <a:txBody>
                    <a:bodyPr/>
                    <a:lstStyle/>
                    <a:p>
                      <a:pPr indent="0" lvl="0" marL="0" rtl="0" algn="l">
                        <a:spcBef>
                          <a:spcPts val="0"/>
                        </a:spcBef>
                        <a:spcAft>
                          <a:spcPts val="0"/>
                        </a:spcAft>
                        <a:buNone/>
                      </a:pPr>
                      <a:r>
                        <a:rPr b="1" lang="en" sz="1300">
                          <a:latin typeface="Inter"/>
                          <a:ea typeface="Inter"/>
                          <a:cs typeface="Inter"/>
                          <a:sym typeface="Inter"/>
                        </a:rPr>
                        <a:t>DO FIRST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Option 1- Frayer: World Health Organization</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Option 2- A-Z Guide</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889825">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Select </a:t>
                      </a:r>
                      <a:r>
                        <a:rPr lang="en" sz="1200" u="sng">
                          <a:solidFill>
                            <a:schemeClr val="hlink"/>
                          </a:solidFill>
                          <a:latin typeface="Inter"/>
                          <a:ea typeface="Inter"/>
                          <a:cs typeface="Inter"/>
                          <a:sym typeface="Inter"/>
                          <a:hlinkClick r:id="rId14"/>
                        </a:rPr>
                        <a:t>“Do First”</a:t>
                      </a:r>
                      <a:r>
                        <a:rPr lang="en" sz="1200">
                          <a:latin typeface="Inter"/>
                          <a:ea typeface="Inter"/>
                          <a:cs typeface="Inter"/>
                          <a:sym typeface="Inter"/>
                        </a:rPr>
                        <a:t> </a:t>
                      </a:r>
                      <a:r>
                        <a:rPr lang="en" sz="1200">
                          <a:solidFill>
                            <a:srgbClr val="000000"/>
                          </a:solidFill>
                          <a:latin typeface="Inter"/>
                          <a:ea typeface="Inter"/>
                          <a:cs typeface="Inter"/>
                          <a:sym typeface="Inter"/>
                        </a:rPr>
                        <a:t>option</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Play “Song of the Unit” or alternative </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Provide students with visual, online, or print access to “Do First”</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Complete “Do First” either online or by hand.</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10050">
                <a:tc rowSpan="2">
                  <a:txBody>
                    <a:bodyPr/>
                    <a:lstStyle/>
                    <a:p>
                      <a:pPr indent="0" lvl="0" marL="0" rtl="0" algn="l">
                        <a:spcBef>
                          <a:spcPts val="0"/>
                        </a:spcBef>
                        <a:spcAft>
                          <a:spcPts val="0"/>
                        </a:spcAft>
                        <a:buNone/>
                      </a:pPr>
                      <a:r>
                        <a:rPr b="1" lang="en" sz="1300">
                          <a:latin typeface="Inter"/>
                          <a:ea typeface="Inter"/>
                          <a:cs typeface="Inter"/>
                          <a:sym typeface="Inter"/>
                        </a:rPr>
                        <a:t>ACTIVITY 1 - LAUNCH</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lang="en" sz="1200">
                          <a:solidFill>
                            <a:srgbClr val="000000"/>
                          </a:solidFill>
                          <a:latin typeface="Inter"/>
                          <a:ea typeface="Inter"/>
                          <a:cs typeface="Inter"/>
                          <a:sym typeface="Inter"/>
                        </a:rPr>
                        <a:t>Provide students time to preview the Topic </a:t>
                      </a:r>
                      <a:r>
                        <a:rPr lang="en" sz="1200">
                          <a:latin typeface="Inter"/>
                          <a:ea typeface="Inter"/>
                          <a:cs typeface="Inter"/>
                          <a:sym typeface="Inter"/>
                        </a:rPr>
                        <a:t>5</a:t>
                      </a:r>
                      <a:r>
                        <a:rPr lang="en" sz="1200">
                          <a:solidFill>
                            <a:srgbClr val="000000"/>
                          </a:solidFill>
                          <a:latin typeface="Inter"/>
                          <a:ea typeface="Inter"/>
                          <a:cs typeface="Inter"/>
                          <a:sym typeface="Inter"/>
                        </a:rPr>
                        <a:t> Supporting questions within the </a:t>
                      </a:r>
                      <a:r>
                        <a:rPr lang="en" sz="1200" u="sng">
                          <a:solidFill>
                            <a:srgbClr val="0097A7"/>
                          </a:solidFill>
                          <a:latin typeface="Inter"/>
                          <a:ea typeface="Inter"/>
                          <a:cs typeface="Inter"/>
                          <a:sym typeface="Inter"/>
                          <a:hlinkClick r:id="rId15">
                            <a:extLst>
                              <a:ext uri="{A12FA001-AC4F-418D-AE19-62706E023703}">
                                <ahyp:hlinkClr val="tx"/>
                              </a:ext>
                            </a:extLst>
                          </a:hlinkClick>
                        </a:rPr>
                        <a:t>Unit 10 Inquiry Journal</a:t>
                      </a:r>
                      <a:r>
                        <a:rPr lang="en" sz="1200">
                          <a:solidFill>
                            <a:srgbClr val="000000"/>
                          </a:solidFill>
                          <a:latin typeface="Inter"/>
                          <a:ea typeface="Inter"/>
                          <a:cs typeface="Inter"/>
                          <a:sym typeface="Inter"/>
                        </a:rPr>
                        <a:t>.</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9320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Guide students through Unit </a:t>
                      </a:r>
                      <a:r>
                        <a:rPr lang="en" sz="1200">
                          <a:latin typeface="Inter"/>
                          <a:ea typeface="Inter"/>
                          <a:cs typeface="Inter"/>
                          <a:sym typeface="Inter"/>
                        </a:rPr>
                        <a:t>10</a:t>
                      </a:r>
                      <a:r>
                        <a:rPr lang="en" sz="1200">
                          <a:solidFill>
                            <a:srgbClr val="000000"/>
                          </a:solidFill>
                          <a:latin typeface="Inter"/>
                          <a:ea typeface="Inter"/>
                          <a:cs typeface="Inter"/>
                          <a:sym typeface="Inter"/>
                        </a:rPr>
                        <a:t>- Topic </a:t>
                      </a:r>
                      <a:r>
                        <a:rPr lang="en" sz="1200">
                          <a:latin typeface="Inter"/>
                          <a:ea typeface="Inter"/>
                          <a:cs typeface="Inter"/>
                          <a:sym typeface="Inter"/>
                        </a:rPr>
                        <a:t>5</a:t>
                      </a:r>
                      <a:r>
                        <a:rPr lang="en" sz="1200">
                          <a:solidFill>
                            <a:srgbClr val="000000"/>
                          </a:solidFill>
                          <a:latin typeface="Inter"/>
                          <a:ea typeface="Inter"/>
                          <a:cs typeface="Inter"/>
                          <a:sym typeface="Inter"/>
                        </a:rPr>
                        <a:t>:  Supporting Questions</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Fill out the “K” and “W” for each of the supporting questions for Unit </a:t>
                      </a:r>
                      <a:r>
                        <a:rPr lang="en" sz="1200">
                          <a:latin typeface="Inter"/>
                          <a:ea typeface="Inter"/>
                          <a:cs typeface="Inter"/>
                          <a:sym typeface="Inter"/>
                        </a:rPr>
                        <a:t>10</a:t>
                      </a:r>
                      <a:r>
                        <a:rPr lang="en" sz="1200">
                          <a:solidFill>
                            <a:srgbClr val="000000"/>
                          </a:solidFill>
                          <a:latin typeface="Inter"/>
                          <a:ea typeface="Inter"/>
                          <a:cs typeface="Inter"/>
                          <a:sym typeface="Inter"/>
                        </a:rPr>
                        <a:t>- Topic </a:t>
                      </a:r>
                      <a:r>
                        <a:rPr lang="en" sz="1200">
                          <a:latin typeface="Inter"/>
                          <a:ea typeface="Inter"/>
                          <a:cs typeface="Inter"/>
                          <a:sym typeface="Inter"/>
                        </a:rPr>
                        <a:t>5</a:t>
                      </a:r>
                      <a:endParaRPr sz="12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59" name="Google Shape;59;p13"/>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A New Global World: Daily Lesson Plan (120 Minutes)</a:t>
            </a:r>
            <a:endParaRPr sz="1800">
              <a:solidFill>
                <a:schemeClr val="dk1"/>
              </a:solidFill>
              <a:latin typeface="Plus Jakarta Sans Medium"/>
              <a:ea typeface="Plus Jakarta Sans Medium"/>
              <a:cs typeface="Plus Jakarta Sans Medium"/>
              <a:sym typeface="Plus Jakarta Sans Medium"/>
            </a:endParaRPr>
          </a:p>
        </p:txBody>
      </p:sp>
      <p:pic>
        <p:nvPicPr>
          <p:cNvPr id="60" name="Google Shape;60;p13"/>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4" name="Shape 64"/>
        <p:cNvGrpSpPr/>
        <p:nvPr/>
      </p:nvGrpSpPr>
      <p:grpSpPr>
        <a:xfrm>
          <a:off x="0" y="0"/>
          <a:ext cx="0" cy="0"/>
          <a:chOff x="0" y="0"/>
          <a:chExt cx="0" cy="0"/>
        </a:xfrm>
      </p:grpSpPr>
      <p:pic>
        <p:nvPicPr>
          <p:cNvPr id="65" name="Google Shape;65;p14"/>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66" name="Google Shape;66;p14"/>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67" name="Google Shape;67;p14"/>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8" name="Google Shape;68;p14"/>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69" name="Google Shape;69;p14"/>
          <p:cNvGraphicFramePr/>
          <p:nvPr/>
        </p:nvGraphicFramePr>
        <p:xfrm>
          <a:off x="279838" y="582125"/>
          <a:ext cx="3000000" cy="3000000"/>
        </p:xfrm>
        <a:graphic>
          <a:graphicData uri="http://schemas.openxmlformats.org/drawingml/2006/table">
            <a:tbl>
              <a:tblPr>
                <a:noFill/>
                <a:tableStyleId>{3D939AFA-0B8F-4BA6-B4FC-A762B09D11DB}</a:tableStyleId>
              </a:tblPr>
              <a:tblGrid>
                <a:gridCol w="1673200"/>
                <a:gridCol w="4057350"/>
                <a:gridCol w="3702950"/>
              </a:tblGrid>
              <a:tr h="8682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LESSON 11: Disease &amp; Health</a:t>
                      </a:r>
                      <a:r>
                        <a:rPr b="1" lang="en" sz="1300">
                          <a:solidFill>
                            <a:schemeClr val="dk1"/>
                          </a:solidFill>
                          <a:latin typeface="Inter"/>
                          <a:ea typeface="Inter"/>
                          <a:cs typeface="Inter"/>
                          <a:sym typeface="Inter"/>
                        </a:rPr>
                        <a:t> - Continued</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361275">
                <a:tc rowSpan="2">
                  <a:txBody>
                    <a:bodyPr/>
                    <a:lstStyle/>
                    <a:p>
                      <a:pPr indent="0" lvl="0" marL="0" rtl="0" algn="l">
                        <a:spcBef>
                          <a:spcPts val="0"/>
                        </a:spcBef>
                        <a:spcAft>
                          <a:spcPts val="0"/>
                        </a:spcAft>
                        <a:buNone/>
                      </a:pPr>
                      <a:r>
                        <a:rPr b="1" lang="en" sz="1300">
                          <a:latin typeface="Inter"/>
                          <a:ea typeface="Inter"/>
                          <a:cs typeface="Inter"/>
                          <a:sym typeface="Inter"/>
                        </a:rPr>
                        <a:t>ACTIVITY 2 - </a:t>
                      </a:r>
                      <a:r>
                        <a:rPr b="1" lang="en" sz="1300">
                          <a:latin typeface="Inter"/>
                          <a:ea typeface="Inter"/>
                          <a:cs typeface="Inter"/>
                          <a:sym typeface="Inter"/>
                        </a:rPr>
                        <a:t>PRACTICE</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lang="en" sz="1200">
                          <a:latin typeface="Inter"/>
                          <a:ea typeface="Inter"/>
                          <a:cs typeface="Inter"/>
                          <a:sym typeface="Inter"/>
                        </a:rPr>
                        <a:t>Students will engage in an International Ebola Crisis Simulation from the </a:t>
                      </a:r>
                      <a:r>
                        <a:rPr lang="en" sz="1200" u="sng">
                          <a:solidFill>
                            <a:schemeClr val="hlink"/>
                          </a:solidFill>
                          <a:latin typeface="Inter"/>
                          <a:ea typeface="Inter"/>
                          <a:cs typeface="Inter"/>
                          <a:sym typeface="Inter"/>
                          <a:hlinkClick r:id="rId5"/>
                        </a:rPr>
                        <a:t>National Museum of American Diplomacy</a:t>
                      </a:r>
                      <a:r>
                        <a:rPr lang="en" sz="1200">
                          <a:latin typeface="Inter"/>
                          <a:ea typeface="Inter"/>
                          <a:cs typeface="Inter"/>
                          <a:sym typeface="Inter"/>
                        </a:rPr>
                        <a:t>. </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c hMerge="1"/>
              </a:tr>
              <a:tr h="375150">
                <a:tc vMerge="1"/>
                <a:tc>
                  <a:txBody>
                    <a:bodyPr/>
                    <a:lstStyle/>
                    <a:p>
                      <a:pPr indent="0" lvl="0" marL="0" rtl="0" algn="ctr">
                        <a:spcBef>
                          <a:spcPts val="0"/>
                        </a:spcBef>
                        <a:spcAft>
                          <a:spcPts val="0"/>
                        </a:spcAft>
                        <a:buClr>
                          <a:srgbClr val="000000"/>
                        </a:buClr>
                        <a:buSzPts val="1200"/>
                        <a:buFont typeface="Inter"/>
                        <a:buNone/>
                      </a:pPr>
                      <a:r>
                        <a:rPr lang="en" sz="1200">
                          <a:latin typeface="Inter"/>
                          <a:ea typeface="Inter"/>
                          <a:cs typeface="Inter"/>
                          <a:sym typeface="Inter"/>
                        </a:rPr>
                        <a:t>TEACHER ACTIONS</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Hand out </a:t>
                      </a:r>
                      <a:r>
                        <a:rPr lang="en" sz="1200" u="sng">
                          <a:solidFill>
                            <a:schemeClr val="hlink"/>
                          </a:solidFill>
                          <a:latin typeface="Inter"/>
                          <a:ea typeface="Inter"/>
                          <a:cs typeface="Inter"/>
                          <a:sym typeface="Inter"/>
                          <a:hlinkClick r:id="rId6"/>
                        </a:rPr>
                        <a:t>Ebola Student Crisis Packet </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Collectively, read the introductory materials on pages 4-8</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Divide students into the 5 stakeholder groups</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Direct groups to read about their stakeholder and answer the questions on pages 10-12</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If desired, hand out </a:t>
                      </a:r>
                      <a:r>
                        <a:rPr lang="en" sz="1200" u="sng">
                          <a:solidFill>
                            <a:schemeClr val="hlink"/>
                          </a:solidFill>
                          <a:latin typeface="Inter"/>
                          <a:ea typeface="Inter"/>
                          <a:cs typeface="Inter"/>
                          <a:sym typeface="Inter"/>
                          <a:hlinkClick r:id="rId7"/>
                        </a:rPr>
                        <a:t>student nametags</a:t>
                      </a:r>
                      <a:r>
                        <a:rPr lang="en" sz="1200">
                          <a:latin typeface="Inter"/>
                          <a:ea typeface="Inter"/>
                          <a:cs typeface="Inter"/>
                          <a:sym typeface="Inter"/>
                        </a:rPr>
                        <a:t> and </a:t>
                      </a:r>
                      <a:r>
                        <a:rPr lang="en" sz="1200" u="sng">
                          <a:solidFill>
                            <a:schemeClr val="hlink"/>
                          </a:solidFill>
                          <a:latin typeface="Inter"/>
                          <a:ea typeface="Inter"/>
                          <a:cs typeface="Inter"/>
                          <a:sym typeface="Inter"/>
                          <a:hlinkClick r:id="rId8"/>
                        </a:rPr>
                        <a:t>student placards</a:t>
                      </a:r>
                      <a:endParaRPr sz="1200">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Instruct students to read their particular fact sheet found within pages 15-20</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Review the Tools for Negotiating Effectively found on page 13</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Direct students to engage in a classroom mingle where they meet with other stakeholders to discuss priorities and solutions</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Facilitate a collaborative discussion where consensus must be reached</a:t>
                      </a:r>
                      <a:endParaRPr sz="12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Clr>
                          <a:srgbClr val="000000"/>
                        </a:buClr>
                        <a:buSzPts val="1200"/>
                        <a:buFont typeface="Inter"/>
                        <a:buNone/>
                      </a:pPr>
                      <a:r>
                        <a:rPr lang="en" sz="1200">
                          <a:latin typeface="Inter"/>
                          <a:ea typeface="Inter"/>
                          <a:cs typeface="Inter"/>
                          <a:sym typeface="Inter"/>
                        </a:rPr>
                        <a:t>STUDENT ACTIONS</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Read and engage with the introductory materials</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Meet with group members and complete questions to prepare for simulation</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Engage in classroom mingle discussion</a:t>
                      </a:r>
                      <a:endParaRPr sz="1200">
                        <a:latin typeface="Inter"/>
                        <a:ea typeface="Inter"/>
                        <a:cs typeface="Inter"/>
                        <a:sym typeface="Inter"/>
                      </a:endParaRPr>
                    </a:p>
                    <a:p>
                      <a:pPr indent="-304800" lvl="0" marL="457200" rtl="0" algn="l">
                        <a:spcBef>
                          <a:spcPts val="0"/>
                        </a:spcBef>
                        <a:spcAft>
                          <a:spcPts val="0"/>
                        </a:spcAft>
                        <a:buSzPts val="1200"/>
                        <a:buFont typeface="Inter"/>
                        <a:buAutoNum type="arabicPeriod"/>
                      </a:pPr>
                      <a:r>
                        <a:rPr lang="en" sz="1200">
                          <a:latin typeface="Inter"/>
                          <a:ea typeface="Inter"/>
                          <a:cs typeface="Inter"/>
                          <a:sym typeface="Inter"/>
                        </a:rPr>
                        <a:t>Participate in class discussion with solution-based statements</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375150">
                <a:tc rowSpan="2">
                  <a:txBody>
                    <a:bodyPr/>
                    <a:lstStyle/>
                    <a:p>
                      <a:pPr indent="0" lvl="0" marL="0" rtl="0" algn="l">
                        <a:spcBef>
                          <a:spcPts val="0"/>
                        </a:spcBef>
                        <a:spcAft>
                          <a:spcPts val="0"/>
                        </a:spcAft>
                        <a:buNone/>
                      </a:pPr>
                      <a:r>
                        <a:rPr b="1" lang="en" sz="1300">
                          <a:latin typeface="Inter"/>
                          <a:ea typeface="Inter"/>
                          <a:cs typeface="Inter"/>
                          <a:sym typeface="Inter"/>
                        </a:rPr>
                        <a:t>ACTIVITY 3 - </a:t>
                      </a:r>
                      <a:endParaRPr b="1" sz="1300">
                        <a:latin typeface="Inter"/>
                        <a:ea typeface="Inter"/>
                        <a:cs typeface="Inter"/>
                        <a:sym typeface="Inter"/>
                      </a:endParaRPr>
                    </a:p>
                    <a:p>
                      <a:pPr indent="0" lvl="0" marL="0" rtl="0" algn="l">
                        <a:spcBef>
                          <a:spcPts val="0"/>
                        </a:spcBef>
                        <a:spcAft>
                          <a:spcPts val="0"/>
                        </a:spcAft>
                        <a:buNone/>
                      </a:pPr>
                      <a:r>
                        <a:rPr b="1" lang="en" sz="1300">
                          <a:latin typeface="Inter"/>
                          <a:ea typeface="Inter"/>
                          <a:cs typeface="Inter"/>
                          <a:sym typeface="Inter"/>
                        </a:rPr>
                        <a:t>EXHIBIT</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None/>
                      </a:pPr>
                      <a:r>
                        <a:rPr lang="en" sz="1200">
                          <a:solidFill>
                            <a:schemeClr val="dk1"/>
                          </a:solidFill>
                          <a:latin typeface="Inter"/>
                          <a:ea typeface="Inter"/>
                          <a:cs typeface="Inter"/>
                          <a:sym typeface="Inter"/>
                        </a:rPr>
                        <a:t>Students will research a disease and health issue in their assigned UN Region and fill out the Disease and Health page of their UN Research Portfolio (page 10). The research packets (linked on page 4) and the detailed instructions (page 9) can be used to support their work.</a:t>
                      </a:r>
                      <a:endParaRPr/>
                    </a:p>
                  </a:txBody>
                  <a:tcPr marT="91425" marB="91425" marR="91450" marL="91450">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37515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Organize students into their Regional Committee Groups</a:t>
                      </a:r>
                      <a:endParaRPr sz="1200">
                        <a:solidFill>
                          <a:srgbClr val="000000"/>
                        </a:solidFill>
                        <a:latin typeface="Inter"/>
                        <a:ea typeface="Inter"/>
                        <a:cs typeface="Inter"/>
                        <a:sym typeface="Inter"/>
                      </a:endParaRPr>
                    </a:p>
                    <a:p>
                      <a:pPr indent="-304800" lvl="0" marL="457200" rtl="0" algn="l">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Direct students to pages </a:t>
                      </a:r>
                      <a:r>
                        <a:rPr lang="en" sz="1200">
                          <a:latin typeface="Inter"/>
                          <a:ea typeface="Inter"/>
                          <a:cs typeface="Inter"/>
                          <a:sym typeface="Inter"/>
                        </a:rPr>
                        <a:t>9-10</a:t>
                      </a:r>
                      <a:r>
                        <a:rPr lang="en" sz="1200">
                          <a:solidFill>
                            <a:srgbClr val="000000"/>
                          </a:solidFill>
                          <a:latin typeface="Inter"/>
                          <a:ea typeface="Inter"/>
                          <a:cs typeface="Inter"/>
                          <a:sym typeface="Inter"/>
                        </a:rPr>
                        <a:t> of their UN Research Portfolio</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Clr>
                          <a:srgbClr val="000000"/>
                        </a:buClr>
                        <a:buSzPts val="1200"/>
                        <a:buFont typeface="Inter"/>
                        <a:buAutoNum type="arabicPeriod"/>
                      </a:pPr>
                      <a:r>
                        <a:rPr lang="en" sz="1200">
                          <a:solidFill>
                            <a:srgbClr val="000000"/>
                          </a:solidFill>
                          <a:latin typeface="Inter"/>
                          <a:ea typeface="Inter"/>
                          <a:cs typeface="Inter"/>
                          <a:sym typeface="Inter"/>
                        </a:rPr>
                        <a:t>Monitor student work and answer questions as needed</a:t>
                      </a:r>
                      <a:endParaRPr sz="1200">
                        <a:solidFill>
                          <a:srgbClr val="000000"/>
                        </a:solidFill>
                        <a:latin typeface="Inter"/>
                        <a:ea typeface="Inter"/>
                        <a:cs typeface="Inter"/>
                        <a:sym typeface="Inter"/>
                      </a:endParaRPr>
                    </a:p>
                  </a:txBody>
                  <a:tcPr marT="91425" marB="91425" marR="91450" marL="91450">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304800" lvl="0" marL="457200" rtl="0" algn="l">
                        <a:lnSpc>
                          <a:spcPct val="100000"/>
                        </a:lnSpc>
                        <a:spcBef>
                          <a:spcPts val="0"/>
                        </a:spcBef>
                        <a:spcAft>
                          <a:spcPts val="0"/>
                        </a:spcAft>
                        <a:buSzPts val="1200"/>
                        <a:buFont typeface="Inter"/>
                        <a:buAutoNum type="arabicPeriod"/>
                      </a:pPr>
                      <a:r>
                        <a:rPr lang="en" sz="1200">
                          <a:solidFill>
                            <a:srgbClr val="000000"/>
                          </a:solidFill>
                          <a:latin typeface="Inter"/>
                          <a:ea typeface="Inter"/>
                          <a:cs typeface="Inter"/>
                          <a:sym typeface="Inter"/>
                        </a:rPr>
                        <a:t>Work with Regional Committee Group to complete the </a:t>
                      </a:r>
                      <a:r>
                        <a:rPr lang="en" sz="1200">
                          <a:latin typeface="Inter"/>
                          <a:ea typeface="Inter"/>
                          <a:cs typeface="Inter"/>
                          <a:sym typeface="Inter"/>
                        </a:rPr>
                        <a:t>Disease and Health</a:t>
                      </a:r>
                      <a:r>
                        <a:rPr lang="en" sz="1200">
                          <a:solidFill>
                            <a:srgbClr val="000000"/>
                          </a:solidFill>
                          <a:latin typeface="Inter"/>
                          <a:ea typeface="Inter"/>
                          <a:cs typeface="Inter"/>
                          <a:sym typeface="Inter"/>
                        </a:rPr>
                        <a:t> page of the UN Research Portfolio</a:t>
                      </a:r>
                      <a:endParaRPr sz="1200">
                        <a:solidFill>
                          <a:srgbClr val="000000"/>
                        </a:solidFill>
                        <a:latin typeface="Inter"/>
                        <a:ea typeface="Inter"/>
                        <a:cs typeface="Inter"/>
                        <a:sym typeface="Inter"/>
                      </a:endParaRPr>
                    </a:p>
                  </a:txBody>
                  <a:tcPr marT="91425" marB="91425" marR="91450" marL="91450">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70" name="Google Shape;70;p14"/>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A New Global World: Daily Lesson Plan (120 Minutes)</a:t>
            </a:r>
            <a:endParaRPr sz="1800">
              <a:solidFill>
                <a:schemeClr val="dk1"/>
              </a:solidFill>
              <a:latin typeface="Plus Jakarta Sans Medium"/>
              <a:ea typeface="Plus Jakarta Sans Medium"/>
              <a:cs typeface="Plus Jakarta Sans Medium"/>
              <a:sym typeface="Plus Jakarta Sans Medium"/>
            </a:endParaRPr>
          </a:p>
        </p:txBody>
      </p:sp>
      <p:pic>
        <p:nvPicPr>
          <p:cNvPr id="71" name="Google Shape;71;p14"/>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75" name="Shape 75"/>
        <p:cNvGrpSpPr/>
        <p:nvPr/>
      </p:nvGrpSpPr>
      <p:grpSpPr>
        <a:xfrm>
          <a:off x="0" y="0"/>
          <a:ext cx="0" cy="0"/>
          <a:chOff x="0" y="0"/>
          <a:chExt cx="0" cy="0"/>
        </a:xfrm>
      </p:grpSpPr>
      <p:pic>
        <p:nvPicPr>
          <p:cNvPr id="76" name="Google Shape;76;p15"/>
          <p:cNvPicPr preferRelativeResize="0"/>
          <p:nvPr/>
        </p:nvPicPr>
        <p:blipFill>
          <a:blip r:embed="rId3">
            <a:alphaModFix/>
          </a:blip>
          <a:stretch>
            <a:fillRect/>
          </a:stretch>
        </p:blipFill>
        <p:spPr>
          <a:xfrm>
            <a:off x="493763" y="7223664"/>
            <a:ext cx="333180" cy="333180"/>
          </a:xfrm>
          <a:prstGeom prst="rect">
            <a:avLst/>
          </a:prstGeom>
          <a:noFill/>
          <a:ln>
            <a:noFill/>
          </a:ln>
        </p:spPr>
      </p:pic>
      <p:pic>
        <p:nvPicPr>
          <p:cNvPr id="77" name="Google Shape;77;p15"/>
          <p:cNvPicPr preferRelativeResize="0"/>
          <p:nvPr/>
        </p:nvPicPr>
        <p:blipFill>
          <a:blip r:embed="rId4">
            <a:alphaModFix/>
          </a:blip>
          <a:stretch>
            <a:fillRect/>
          </a:stretch>
        </p:blipFill>
        <p:spPr>
          <a:xfrm>
            <a:off x="279881" y="178497"/>
            <a:ext cx="816414" cy="338543"/>
          </a:xfrm>
          <a:prstGeom prst="rect">
            <a:avLst/>
          </a:prstGeom>
          <a:noFill/>
          <a:ln>
            <a:noFill/>
          </a:ln>
        </p:spPr>
      </p:pic>
      <p:sp>
        <p:nvSpPr>
          <p:cNvPr id="78" name="Google Shape;78;p15"/>
          <p:cNvSpPr txBox="1"/>
          <p:nvPr/>
        </p:nvSpPr>
        <p:spPr>
          <a:xfrm>
            <a:off x="7161344" y="7319330"/>
            <a:ext cx="2381100" cy="2376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9" name="Google Shape;79;p15"/>
          <p:cNvSpPr txBox="1"/>
          <p:nvPr/>
        </p:nvSpPr>
        <p:spPr>
          <a:xfrm>
            <a:off x="3838725" y="7319330"/>
            <a:ext cx="2381100" cy="2376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graphicFrame>
        <p:nvGraphicFramePr>
          <p:cNvPr id="80" name="Google Shape;80;p15"/>
          <p:cNvGraphicFramePr/>
          <p:nvPr/>
        </p:nvGraphicFramePr>
        <p:xfrm>
          <a:off x="279838" y="582125"/>
          <a:ext cx="3000000" cy="3000000"/>
        </p:xfrm>
        <a:graphic>
          <a:graphicData uri="http://schemas.openxmlformats.org/drawingml/2006/table">
            <a:tbl>
              <a:tblPr>
                <a:noFill/>
                <a:tableStyleId>{3D939AFA-0B8F-4BA6-B4FC-A762B09D11DB}</a:tableStyleId>
              </a:tblPr>
              <a:tblGrid>
                <a:gridCol w="1673200"/>
                <a:gridCol w="4057350"/>
                <a:gridCol w="3702950"/>
              </a:tblGrid>
              <a:tr h="339675">
                <a:tc>
                  <a:txBody>
                    <a:bodyPr/>
                    <a:lstStyle/>
                    <a:p>
                      <a:pPr indent="0" lvl="0" marL="0" rtl="0" algn="l">
                        <a:spcBef>
                          <a:spcPts val="0"/>
                        </a:spcBef>
                        <a:spcAft>
                          <a:spcPts val="0"/>
                        </a:spcAft>
                        <a:buNone/>
                      </a:pPr>
                      <a:r>
                        <a:t/>
                      </a:r>
                      <a:endParaRPr b="1" sz="13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b="1" lang="en" sz="1300">
                          <a:solidFill>
                            <a:schemeClr val="dk1"/>
                          </a:solidFill>
                          <a:latin typeface="Inter"/>
                          <a:ea typeface="Inter"/>
                          <a:cs typeface="Inter"/>
                          <a:sym typeface="Inter"/>
                        </a:rPr>
                        <a:t>LESSON 11: Disease &amp; Health</a:t>
                      </a:r>
                      <a:r>
                        <a:rPr b="1" lang="en" sz="1300">
                          <a:solidFill>
                            <a:schemeClr val="dk1"/>
                          </a:solidFill>
                          <a:latin typeface="Inter"/>
                          <a:ea typeface="Inter"/>
                          <a:cs typeface="Inter"/>
                          <a:sym typeface="Inter"/>
                        </a:rPr>
                        <a:t> - Continued</a:t>
                      </a:r>
                      <a:endParaRPr b="1" sz="1300">
                        <a:solidFill>
                          <a:schemeClr val="dk1"/>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hMerge="1"/>
              </a:tr>
              <a:tr h="597075">
                <a:tc rowSpan="2">
                  <a:txBody>
                    <a:bodyPr/>
                    <a:lstStyle/>
                    <a:p>
                      <a:pPr indent="0" lvl="0" marL="0" rtl="0" algn="l">
                        <a:spcBef>
                          <a:spcPts val="0"/>
                        </a:spcBef>
                        <a:spcAft>
                          <a:spcPts val="0"/>
                        </a:spcAft>
                        <a:buNone/>
                      </a:pPr>
                      <a:r>
                        <a:rPr b="1" lang="en" sz="1300">
                          <a:latin typeface="Inter"/>
                          <a:ea typeface="Inter"/>
                          <a:cs typeface="Inter"/>
                          <a:sym typeface="Inter"/>
                        </a:rPr>
                        <a:t>CONCLUSION</a:t>
                      </a:r>
                      <a:endParaRPr b="1" sz="1300">
                        <a:latin typeface="Inter"/>
                        <a:ea typeface="Inter"/>
                        <a:cs typeface="Inter"/>
                        <a:sym typeface="Inter"/>
                      </a:endParaRPr>
                    </a:p>
                  </a:txBody>
                  <a:tcPr marT="91425" marB="91425" marR="91425" marL="91425">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Students will work in their UN Regional Committee Groups to research a specific disease that is relevant in their assigned region. They will create an infographic about that disease using a tool such as Canva, Google Slides, etc. This can also be done on paper if desired.</a:t>
                      </a:r>
                      <a:endParaRPr/>
                    </a:p>
                  </a:txBody>
                  <a:tcPr marT="60500" marB="60500"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c hMerge="1"/>
              </a:tr>
              <a:tr h="1249300">
                <a:tc vMerge="1"/>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TEACHER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Organize students into their Regional Committee Groups</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Distribute the </a:t>
                      </a:r>
                      <a:r>
                        <a:rPr lang="en" sz="1200" u="sng">
                          <a:solidFill>
                            <a:schemeClr val="hlink"/>
                          </a:solidFill>
                          <a:latin typeface="Inter"/>
                          <a:ea typeface="Inter"/>
                          <a:cs typeface="Inter"/>
                          <a:sym typeface="Inter"/>
                          <a:hlinkClick r:id="rId5"/>
                        </a:rPr>
                        <a:t>instructions for the Disease &amp; Health Infographic</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Monitor student progress and answer questions as needed</a:t>
                      </a:r>
                      <a:endParaRPr sz="1200">
                        <a:solidFill>
                          <a:schemeClr val="dk1"/>
                        </a:solidFill>
                        <a:latin typeface="Inter"/>
                        <a:ea typeface="Inter"/>
                        <a:cs typeface="Inter"/>
                        <a:sym typeface="Inter"/>
                      </a:endParaRPr>
                    </a:p>
                  </a:txBody>
                  <a:tcPr marT="60475" marB="60475"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ctr">
                        <a:lnSpc>
                          <a:spcPct val="100000"/>
                        </a:lnSpc>
                        <a:spcBef>
                          <a:spcPts val="0"/>
                        </a:spcBef>
                        <a:spcAft>
                          <a:spcPts val="0"/>
                        </a:spcAft>
                        <a:buNone/>
                      </a:pPr>
                      <a:r>
                        <a:rPr lang="en" sz="1200">
                          <a:solidFill>
                            <a:srgbClr val="000000"/>
                          </a:solidFill>
                          <a:latin typeface="Inter"/>
                          <a:ea typeface="Inter"/>
                          <a:cs typeface="Inter"/>
                          <a:sym typeface="Inter"/>
                        </a:rPr>
                        <a:t>STUDENT ACTIONS</a:t>
                      </a:r>
                      <a:endParaRPr sz="1200">
                        <a:solidFill>
                          <a:srgbClr val="000000"/>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Work with Regional Committee Group to research the disease assigned to the region</a:t>
                      </a:r>
                      <a:endParaRPr sz="1200">
                        <a:solidFill>
                          <a:schemeClr val="dk1"/>
                        </a:solidFill>
                        <a:latin typeface="Inter"/>
                        <a:ea typeface="Inter"/>
                        <a:cs typeface="Inter"/>
                        <a:sym typeface="Inter"/>
                      </a:endParaRPr>
                    </a:p>
                    <a:p>
                      <a:pPr indent="-228600" lvl="0" marL="3048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Create an infographic about the disease</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200">
                        <a:solidFill>
                          <a:schemeClr val="dk1"/>
                        </a:solidFill>
                        <a:latin typeface="Inter"/>
                        <a:ea typeface="Inter"/>
                        <a:cs typeface="Inter"/>
                        <a:sym typeface="Inter"/>
                      </a:endParaRPr>
                    </a:p>
                  </a:txBody>
                  <a:tcPr marT="60475" marB="60475" marR="83125" marL="831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1528350">
                <a:tc>
                  <a:txBody>
                    <a:bodyPr/>
                    <a:lstStyle/>
                    <a:p>
                      <a:pPr indent="0" lvl="0" marL="0" rtl="0" algn="l">
                        <a:spcBef>
                          <a:spcPts val="0"/>
                        </a:spcBef>
                        <a:spcAft>
                          <a:spcPts val="0"/>
                        </a:spcAft>
                        <a:buClr>
                          <a:srgbClr val="000000"/>
                        </a:buClr>
                        <a:buSzPts val="1100"/>
                        <a:buFont typeface="Arial"/>
                        <a:buNone/>
                      </a:pPr>
                      <a:r>
                        <a:rPr b="1" lang="en" sz="1300">
                          <a:solidFill>
                            <a:srgbClr val="000000"/>
                          </a:solidFill>
                          <a:latin typeface="Inter"/>
                          <a:ea typeface="Inter"/>
                          <a:cs typeface="Inter"/>
                          <a:sym typeface="Inter"/>
                        </a:rPr>
                        <a:t>STANDARD(S)</a:t>
                      </a:r>
                      <a:endParaRPr b="1" sz="1300">
                        <a:solidFill>
                          <a:srgbClr val="000000"/>
                        </a:solidFill>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gridSpan="2">
                  <a:txBody>
                    <a:bodyPr/>
                    <a:lstStyle/>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2.90 Analyze the historical and structural factors that contribute to unequal economic development across the globe, and assess the impact of neocolonialism and international organizations and actors in promoting or hindering economic and social development in at least two different regions of the world.</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sz="1200">
                          <a:solidFill>
                            <a:schemeClr val="dk1"/>
                          </a:solidFill>
                          <a:latin typeface="Inter"/>
                          <a:ea typeface="Inter"/>
                          <a:cs typeface="Inter"/>
                          <a:sym typeface="Inter"/>
                        </a:rPr>
                        <a:t>2.96 Compare the reasons for the spread and/or emergence of at least two pathogens and diseases (e.g., HIV/AIDS, malaria, Ebola, SARS, COVID-19) across the world since the 1980s, including social and economic impacts at a local, national and global scale.</a:t>
                      </a:r>
                      <a:endParaRPr sz="1200"/>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solidFill>
                      <a:srgbClr val="FFFFFF"/>
                    </a:solidFill>
                  </a:tcPr>
                </a:tc>
                <a:tc hMerge="1"/>
              </a:tr>
            </a:tbl>
          </a:graphicData>
        </a:graphic>
      </p:graphicFrame>
      <p:sp>
        <p:nvSpPr>
          <p:cNvPr id="81" name="Google Shape;81;p15"/>
          <p:cNvSpPr txBox="1"/>
          <p:nvPr/>
        </p:nvSpPr>
        <p:spPr>
          <a:xfrm>
            <a:off x="-13800" y="0"/>
            <a:ext cx="10072200" cy="4920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900"/>
              <a:buFont typeface="Arial"/>
              <a:buNone/>
            </a:pPr>
            <a:r>
              <a:rPr lang="en" sz="1800">
                <a:solidFill>
                  <a:schemeClr val="dk1"/>
                </a:solidFill>
                <a:latin typeface="Plus Jakarta Sans Medium"/>
                <a:ea typeface="Plus Jakarta Sans Medium"/>
                <a:cs typeface="Plus Jakarta Sans Medium"/>
                <a:sym typeface="Plus Jakarta Sans Medium"/>
              </a:rPr>
              <a:t>A New Global World: Daily Lesson Plan (120 Minutes)</a:t>
            </a:r>
            <a:endParaRPr sz="1800">
              <a:solidFill>
                <a:schemeClr val="dk1"/>
              </a:solidFill>
              <a:latin typeface="Plus Jakarta Sans Medium"/>
              <a:ea typeface="Plus Jakarta Sans Medium"/>
              <a:cs typeface="Plus Jakarta Sans Medium"/>
              <a:sym typeface="Plus Jakarta Sans Medium"/>
            </a:endParaRPr>
          </a:p>
        </p:txBody>
      </p:sp>
      <p:pic>
        <p:nvPicPr>
          <p:cNvPr id="82" name="Google Shape;82;p15"/>
          <p:cNvPicPr preferRelativeResize="0"/>
          <p:nvPr/>
        </p:nvPicPr>
        <p:blipFill>
          <a:blip r:embed="rId4">
            <a:alphaModFix/>
          </a:blip>
          <a:stretch>
            <a:fillRect/>
          </a:stretch>
        </p:blipFill>
        <p:spPr>
          <a:xfrm>
            <a:off x="279881" y="89249"/>
            <a:ext cx="816414" cy="338543"/>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